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4739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4740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4741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4742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4743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4744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4745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4746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4747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4748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4749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4750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4751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4752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4753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4754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4755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4756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4757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4758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4759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4760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4761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4762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4763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4764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4765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4766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4767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4768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4769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4770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4771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4772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4773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4774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4775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4776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4777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4778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4779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4780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4781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4782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4783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4784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4785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4786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4787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4788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4789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4790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4791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4792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4793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4794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4795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4796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4797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4798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4799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4800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4801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4802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4803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4804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4805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4806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4807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4808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4809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4810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4811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4812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4813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4814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4815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4816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4817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4818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4819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4820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4821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4822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4823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4824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4825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4826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4827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4828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4829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4830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4831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4832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4833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4834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4835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4836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4837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4838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4839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4840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4841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4842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4843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4844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4845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4846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4847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4848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4849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4850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4851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4852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4853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4854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4855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4856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4857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4858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4859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4860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4861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4862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4863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4864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4865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4866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4867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4868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4869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4870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4871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4872.xml" ContentType="application/vnd.openxmlformats-officedocument.drawingml.chart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charts/chart4873.xml" ContentType="application/vnd.openxmlformats-officedocument.drawingml.chart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charts/chart4874.xml" ContentType="application/vnd.openxmlformats-officedocument.drawingml.chart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charts/chart4875.xml" ContentType="application/vnd.openxmlformats-officedocument.drawingml.chart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charts/chart4876.xml" ContentType="application/vnd.openxmlformats-officedocument.drawingml.chart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charts/chart4877.xml" ContentType="application/vnd.openxmlformats-officedocument.drawingml.chart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charts/chart4878.xml" ContentType="application/vnd.openxmlformats-officedocument.drawingml.chart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charts/chart4879.xml" ContentType="application/vnd.openxmlformats-officedocument.drawingml.chart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charts/chart4880.xml" ContentType="application/vnd.openxmlformats-officedocument.drawingml.chart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charts/chart4881.xml" ContentType="application/vnd.openxmlformats-officedocument.drawingml.chart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charts/chart4882.xml" ContentType="application/vnd.openxmlformats-officedocument.drawingml.chart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charts/chart4883.xml" ContentType="application/vnd.openxmlformats-officedocument.drawingml.chart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charts/chart4884.xml" ContentType="application/vnd.openxmlformats-officedocument.drawingml.chart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charts/chart4885.xml" ContentType="application/vnd.openxmlformats-officedocument.drawingml.chart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charts/chart4886.xml" ContentType="application/vnd.openxmlformats-officedocument.drawingml.chart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charts/chart4887.xml" ContentType="application/vnd.openxmlformats-officedocument.drawingml.chart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charts/chart4888.xml" ContentType="application/vnd.openxmlformats-officedocument.drawingml.chart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charts/chart4889.xml" ContentType="application/vnd.openxmlformats-officedocument.drawingml.chart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charts/chart4890.xml" ContentType="application/vnd.openxmlformats-officedocument.drawingml.chart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charts/chart4891.xml" ContentType="application/vnd.openxmlformats-officedocument.drawingml.chart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charts/chart4892.xml" ContentType="application/vnd.openxmlformats-officedocument.drawingml.chart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charts/chart4893.xml" ContentType="application/vnd.openxmlformats-officedocument.drawingml.chart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charts/chart4894.xml" ContentType="application/vnd.openxmlformats-officedocument.drawingml.chart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charts/chart4895.xml" ContentType="application/vnd.openxmlformats-officedocument.drawingml.chart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charts/chart4896.xml" ContentType="application/vnd.openxmlformats-officedocument.drawingml.chart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charts/chart4897.xml" ContentType="application/vnd.openxmlformats-officedocument.drawingml.chart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charts/chart4898.xml" ContentType="application/vnd.openxmlformats-officedocument.drawingml.chart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charts/chart4899.xml" ContentType="application/vnd.openxmlformats-officedocument.drawingml.chart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charts/chart4900.xml" ContentType="application/vnd.openxmlformats-officedocument.drawingml.chart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charts/chart4901.xml" ContentType="application/vnd.openxmlformats-officedocument.drawingml.chart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charts/chart4902.xml" ContentType="application/vnd.openxmlformats-officedocument.drawingml.chart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charts/chart4903.xml" ContentType="application/vnd.openxmlformats-officedocument.drawingml.chart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charts/chart4904.xml" ContentType="application/vnd.openxmlformats-officedocument.drawingml.chart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charts/chart4905.xml" ContentType="application/vnd.openxmlformats-officedocument.drawingml.chart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charts/chart4906.xml" ContentType="application/vnd.openxmlformats-officedocument.drawingml.chart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charts/chart4907.xml" ContentType="application/vnd.openxmlformats-officedocument.drawingml.chart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charts/chart4908.xml" ContentType="application/vnd.openxmlformats-officedocument.drawingml.chart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charts/chart4909.xml" ContentType="application/vnd.openxmlformats-officedocument.drawingml.chart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charts/chart4910.xml" ContentType="application/vnd.openxmlformats-officedocument.drawingml.chart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charts/chart4911.xml" ContentType="application/vnd.openxmlformats-officedocument.drawingml.chart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charts/chart4912.xml" ContentType="application/vnd.openxmlformats-officedocument.drawingml.chart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charts/chart4913.xml" ContentType="application/vnd.openxmlformats-officedocument.drawingml.chart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charts/chart4914.xml" ContentType="application/vnd.openxmlformats-officedocument.drawingml.chart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charts/chart4915.xml" ContentType="application/vnd.openxmlformats-officedocument.drawingml.chart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charts/chart4916.xml" ContentType="application/vnd.openxmlformats-officedocument.drawingml.chart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charts/chart4917.xml" ContentType="application/vnd.openxmlformats-officedocument.drawingml.chart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charts/chart4918.xml" ContentType="application/vnd.openxmlformats-officedocument.drawingml.chart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charts/chart4919.xml" ContentType="application/vnd.openxmlformats-officedocument.drawingml.chart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charts/chart4920.xml" ContentType="application/vnd.openxmlformats-officedocument.drawingml.chart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charts/chart4921.xml" ContentType="application/vnd.openxmlformats-officedocument.drawingml.chart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charts/chart4922.xml" ContentType="application/vnd.openxmlformats-officedocument.drawingml.chart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charts/chart4923.xml" ContentType="application/vnd.openxmlformats-officedocument.drawingml.chart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charts/chart4924.xml" ContentType="application/vnd.openxmlformats-officedocument.drawingml.chart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charts/chart4925.xml" ContentType="application/vnd.openxmlformats-officedocument.drawingml.chart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charts/chart4926.xml" ContentType="application/vnd.openxmlformats-officedocument.drawingml.chart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charts/chart4927.xml" ContentType="application/vnd.openxmlformats-officedocument.drawingml.chart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charts/chart4928.xml" ContentType="application/vnd.openxmlformats-officedocument.drawingml.chart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charts/chart4929.xml" ContentType="application/vnd.openxmlformats-officedocument.drawingml.chart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charts/chart4930.xml" ContentType="application/vnd.openxmlformats-officedocument.drawingml.chart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charts/chart4931.xml" ContentType="application/vnd.openxmlformats-officedocument.drawingml.chart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charts/chart4932.xml" ContentType="application/vnd.openxmlformats-officedocument.drawingml.chart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charts/chart4933.xml" ContentType="application/vnd.openxmlformats-officedocument.drawingml.chart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charts/chart4934.xml" ContentType="application/vnd.openxmlformats-officedocument.drawingml.chart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charts/chart4935.xml" ContentType="application/vnd.openxmlformats-officedocument.drawingml.chart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charts/chart4936.xml" ContentType="application/vnd.openxmlformats-officedocument.drawingml.chart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charts/chart4937.xml" ContentType="application/vnd.openxmlformats-officedocument.drawingml.chart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charts/chart4938.xml" ContentType="application/vnd.openxmlformats-officedocument.drawingml.chart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charts/chart4939.xml" ContentType="application/vnd.openxmlformats-officedocument.drawingml.chart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charts/chart4940.xml" ContentType="application/vnd.openxmlformats-officedocument.drawingml.chart+xml"/>
  <Override PartName="/ppt/slideMasters/slideMaster204.xml" ContentType="application/vnd.openxmlformats-officedocument.presentationml.slideMaster+xml"/>
  <Override PartName="/ppt/slides/slide204.xml" ContentType="application/vnd.openxmlformats-officedocument.presentationml.slide+xml"/>
  <Override PartName="/ppt/charts/chart4941.xml" ContentType="application/vnd.openxmlformats-officedocument.drawingml.chart+xml"/>
  <Override PartName="/ppt/slideMasters/slideMaster205.xml" ContentType="application/vnd.openxmlformats-officedocument.presentationml.slideMaster+xml"/>
  <Override PartName="/ppt/slides/slide205.xml" ContentType="application/vnd.openxmlformats-officedocument.presentationml.slide+xml"/>
  <Override PartName="/ppt/charts/chart4942.xml" ContentType="application/vnd.openxmlformats-officedocument.drawingml.chart+xml"/>
  <Override PartName="/ppt/slideMasters/slideMaster206.xml" ContentType="application/vnd.openxmlformats-officedocument.presentationml.slideMaster+xml"/>
  <Override PartName="/ppt/slides/slide206.xml" ContentType="application/vnd.openxmlformats-officedocument.presentationml.slide+xml"/>
  <Override PartName="/ppt/charts/chart4943.xml" ContentType="application/vnd.openxmlformats-officedocument.drawingml.chart+xml"/>
  <Override PartName="/ppt/slideMasters/slideMaster207.xml" ContentType="application/vnd.openxmlformats-officedocument.presentationml.slideMaster+xml"/>
  <Override PartName="/ppt/slides/slide207.xml" ContentType="application/vnd.openxmlformats-officedocument.presentationml.slide+xml"/>
  <Override PartName="/ppt/charts/chart4944.xml" ContentType="application/vnd.openxmlformats-officedocument.drawingml.chart+xml"/>
  <Override PartName="/ppt/slideMasters/slideMaster208.xml" ContentType="application/vnd.openxmlformats-officedocument.presentationml.slideMaster+xml"/>
  <Override PartName="/ppt/slides/slide208.xml" ContentType="application/vnd.openxmlformats-officedocument.presentationml.slide+xml"/>
  <Override PartName="/ppt/charts/chart4945.xml" ContentType="application/vnd.openxmlformats-officedocument.drawingml.chart+xml"/>
  <Override PartName="/ppt/slideMasters/slideMaster209.xml" ContentType="application/vnd.openxmlformats-officedocument.presentationml.slideMaster+xml"/>
  <Override PartName="/ppt/slides/slide209.xml" ContentType="application/vnd.openxmlformats-officedocument.presentationml.slide+xml"/>
  <Override PartName="/ppt/charts/chart4946.xml" ContentType="application/vnd.openxmlformats-officedocument.drawingml.chart+xml"/>
  <Override PartName="/ppt/slideMasters/slideMaster210.xml" ContentType="application/vnd.openxmlformats-officedocument.presentationml.slideMaster+xml"/>
  <Override PartName="/ppt/slides/slide210.xml" ContentType="application/vnd.openxmlformats-officedocument.presentationml.slide+xml"/>
  <Override PartName="/ppt/charts/chart4947.xml" ContentType="application/vnd.openxmlformats-officedocument.drawingml.chart+xml"/>
  <Override PartName="/ppt/slideMasters/slideMaster211.xml" ContentType="application/vnd.openxmlformats-officedocument.presentationml.slideMaster+xml"/>
  <Override PartName="/ppt/slides/slide211.xml" ContentType="application/vnd.openxmlformats-officedocument.presentationml.slide+xml"/>
  <Override PartName="/ppt/charts/chart4948.xml" ContentType="application/vnd.openxmlformats-officedocument.drawingml.chart+xml"/>
  <Override PartName="/ppt/slideMasters/slideMaster212.xml" ContentType="application/vnd.openxmlformats-officedocument.presentationml.slideMaster+xml"/>
  <Override PartName="/ppt/slides/slide212.xml" ContentType="application/vnd.openxmlformats-officedocument.presentationml.slide+xml"/>
  <Override PartName="/ppt/charts/chart4949.xml" ContentType="application/vnd.openxmlformats-officedocument.drawingml.chart+xml"/>
  <Override PartName="/ppt/slideMasters/slideMaster213.xml" ContentType="application/vnd.openxmlformats-officedocument.presentationml.slideMaster+xml"/>
  <Override PartName="/ppt/slides/slide213.xml" ContentType="application/vnd.openxmlformats-officedocument.presentationml.slide+xml"/>
  <Override PartName="/ppt/charts/chart4950.xml" ContentType="application/vnd.openxmlformats-officedocument.drawingml.chart+xml"/>
  <Override PartName="/ppt/slideMasters/slideMaster214.xml" ContentType="application/vnd.openxmlformats-officedocument.presentationml.slideMaster+xml"/>
  <Override PartName="/ppt/slides/slide214.xml" ContentType="application/vnd.openxmlformats-officedocument.presentationml.slide+xml"/>
  <Override PartName="/ppt/charts/chart4951.xml" ContentType="application/vnd.openxmlformats-officedocument.drawingml.chart+xml"/>
  <Override PartName="/ppt/slideMasters/slideMaster215.xml" ContentType="application/vnd.openxmlformats-officedocument.presentationml.slideMaster+xml"/>
  <Override PartName="/ppt/slides/slide215.xml" ContentType="application/vnd.openxmlformats-officedocument.presentationml.slide+xml"/>
  <Override PartName="/ppt/charts/chart4952.xml" ContentType="application/vnd.openxmlformats-officedocument.drawingml.chart+xml"/>
  <Override PartName="/ppt/slideMasters/slideMaster216.xml" ContentType="application/vnd.openxmlformats-officedocument.presentationml.slideMaster+xml"/>
  <Override PartName="/ppt/slides/slide216.xml" ContentType="application/vnd.openxmlformats-officedocument.presentationml.slide+xml"/>
  <Override PartName="/ppt/charts/chart4953.xml" ContentType="application/vnd.openxmlformats-officedocument.drawingml.chart+xml"/>
  <Override PartName="/ppt/slideMasters/slideMaster217.xml" ContentType="application/vnd.openxmlformats-officedocument.presentationml.slideMaster+xml"/>
  <Override PartName="/ppt/slides/slide217.xml" ContentType="application/vnd.openxmlformats-officedocument.presentationml.slide+xml"/>
  <Override PartName="/ppt/charts/chart4954.xml" ContentType="application/vnd.openxmlformats-officedocument.drawingml.chart+xml"/>
  <Override PartName="/ppt/slideMasters/slideMaster218.xml" ContentType="application/vnd.openxmlformats-officedocument.presentationml.slideMaster+xml"/>
  <Override PartName="/ppt/slides/slide218.xml" ContentType="application/vnd.openxmlformats-officedocument.presentationml.slide+xml"/>
  <Override PartName="/ppt/charts/chart4955.xml" ContentType="application/vnd.openxmlformats-officedocument.drawingml.chart+xml"/>
  <Override PartName="/ppt/slideMasters/slideMaster219.xml" ContentType="application/vnd.openxmlformats-officedocument.presentationml.slideMaster+xml"/>
  <Override PartName="/ppt/slides/slide219.xml" ContentType="application/vnd.openxmlformats-officedocument.presentationml.slide+xml"/>
  <Override PartName="/ppt/charts/chart4956.xml" ContentType="application/vnd.openxmlformats-officedocument.drawingml.chart+xml"/>
  <Override PartName="/ppt/slideMasters/slideMaster220.xml" ContentType="application/vnd.openxmlformats-officedocument.presentationml.slideMaster+xml"/>
  <Override PartName="/ppt/slides/slide220.xml" ContentType="application/vnd.openxmlformats-officedocument.presentationml.slide+xml"/>
  <Override PartName="/ppt/charts/chart4957.xml" ContentType="application/vnd.openxmlformats-officedocument.drawingml.chart+xml"/>
  <Override PartName="/ppt/slideMasters/slideMaster221.xml" ContentType="application/vnd.openxmlformats-officedocument.presentationml.slideMaster+xml"/>
  <Override PartName="/ppt/slides/slide221.xml" ContentType="application/vnd.openxmlformats-officedocument.presentationml.slide+xml"/>
  <Override PartName="/ppt/charts/chart4958.xml" ContentType="application/vnd.openxmlformats-officedocument.drawingml.chart+xml"/>
  <Override PartName="/ppt/slideMasters/slideMaster222.xml" ContentType="application/vnd.openxmlformats-officedocument.presentationml.slideMaster+xml"/>
  <Override PartName="/ppt/slides/slide222.xml" ContentType="application/vnd.openxmlformats-officedocument.presentationml.slide+xml"/>
  <Override PartName="/ppt/charts/chart4959.xml" ContentType="application/vnd.openxmlformats-officedocument.drawingml.chart+xml"/>
  <Override PartName="/ppt/slideMasters/slideMaster223.xml" ContentType="application/vnd.openxmlformats-officedocument.presentationml.slideMaster+xml"/>
  <Override PartName="/ppt/slides/slide223.xml" ContentType="application/vnd.openxmlformats-officedocument.presentationml.slide+xml"/>
  <Override PartName="/ppt/charts/chart4960.xml" ContentType="application/vnd.openxmlformats-officedocument.drawingml.chart+xml"/>
  <Override PartName="/ppt/slideMasters/slideMaster224.xml" ContentType="application/vnd.openxmlformats-officedocument.presentationml.slideMaster+xml"/>
  <Override PartName="/ppt/slides/slide224.xml" ContentType="application/vnd.openxmlformats-officedocument.presentationml.slide+xml"/>
  <Override PartName="/ppt/charts/chart4961.xml" ContentType="application/vnd.openxmlformats-officedocument.drawingml.chart+xml"/>
  <Override PartName="/ppt/slideMasters/slideMaster225.xml" ContentType="application/vnd.openxmlformats-officedocument.presentationml.slideMaster+xml"/>
  <Override PartName="/ppt/slides/slide225.xml" ContentType="application/vnd.openxmlformats-officedocument.presentationml.slide+xml"/>
  <Override PartName="/ppt/charts/chart4962.xml" ContentType="application/vnd.openxmlformats-officedocument.drawingml.chart+xml"/>
  <Override PartName="/ppt/slideMasters/slideMaster226.xml" ContentType="application/vnd.openxmlformats-officedocument.presentationml.slideMaster+xml"/>
  <Override PartName="/ppt/slides/slide226.xml" ContentType="application/vnd.openxmlformats-officedocument.presentationml.slide+xml"/>
  <Override PartName="/ppt/charts/chart4963.xml" ContentType="application/vnd.openxmlformats-officedocument.drawingml.chart+xml"/>
  <Override PartName="/ppt/slideMasters/slideMaster227.xml" ContentType="application/vnd.openxmlformats-officedocument.presentationml.slideMaster+xml"/>
  <Override PartName="/ppt/slides/slide227.xml" ContentType="application/vnd.openxmlformats-officedocument.presentationml.slide+xml"/>
  <Override PartName="/ppt/charts/chart4964.xml" ContentType="application/vnd.openxmlformats-officedocument.drawingml.chart+xml"/>
  <Override PartName="/ppt/slideMasters/slideMaster228.xml" ContentType="application/vnd.openxmlformats-officedocument.presentationml.slideMaster+xml"/>
  <Override PartName="/ppt/slides/slide228.xml" ContentType="application/vnd.openxmlformats-officedocument.presentationml.slide+xml"/>
  <Override PartName="/ppt/charts/chart4965.xml" ContentType="application/vnd.openxmlformats-officedocument.drawingml.chart+xml"/>
  <Override PartName="/ppt/slideMasters/slideMaster229.xml" ContentType="application/vnd.openxmlformats-officedocument.presentationml.slideMaster+xml"/>
  <Override PartName="/ppt/slides/slide229.xml" ContentType="application/vnd.openxmlformats-officedocument.presentationml.slide+xml"/>
  <Override PartName="/ppt/charts/chart4966.xml" ContentType="application/vnd.openxmlformats-officedocument.drawingml.chart+xml"/>
  <Override PartName="/ppt/slideMasters/slideMaster230.xml" ContentType="application/vnd.openxmlformats-officedocument.presentationml.slideMaster+xml"/>
  <Override PartName="/ppt/slides/slide230.xml" ContentType="application/vnd.openxmlformats-officedocument.presentationml.slide+xml"/>
  <Override PartName="/ppt/charts/chart4967.xml" ContentType="application/vnd.openxmlformats-officedocument.drawingml.chart+xml"/>
  <Override PartName="/ppt/slideMasters/slideMaster231.xml" ContentType="application/vnd.openxmlformats-officedocument.presentationml.slideMaster+xml"/>
  <Override PartName="/ppt/slides/slide231.xml" ContentType="application/vnd.openxmlformats-officedocument.presentationml.slide+xml"/>
  <Override PartName="/ppt/charts/chart4968.xml" ContentType="application/vnd.openxmlformats-officedocument.drawingml.chart+xml"/>
  <Override PartName="/ppt/slideMasters/slideMaster232.xml" ContentType="application/vnd.openxmlformats-officedocument.presentationml.slideMaster+xml"/>
  <Override PartName="/ppt/slides/slide232.xml" ContentType="application/vnd.openxmlformats-officedocument.presentationml.slide+xml"/>
  <Override PartName="/ppt/charts/chart4969.xml" ContentType="application/vnd.openxmlformats-officedocument.drawingml.chart+xml"/>
  <Override PartName="/ppt/slideMasters/slideMaster233.xml" ContentType="application/vnd.openxmlformats-officedocument.presentationml.slideMaster+xml"/>
  <Override PartName="/ppt/slides/slide233.xml" ContentType="application/vnd.openxmlformats-officedocument.presentationml.slide+xml"/>
  <Override PartName="/ppt/charts/chart4970.xml" ContentType="application/vnd.openxmlformats-officedocument.drawingml.chart+xml"/>
  <Override PartName="/ppt/slideMasters/slideMaster234.xml" ContentType="application/vnd.openxmlformats-officedocument.presentationml.slideMaster+xml"/>
  <Override PartName="/ppt/slides/slide234.xml" ContentType="application/vnd.openxmlformats-officedocument.presentationml.slide+xml"/>
  <Override PartName="/ppt/charts/chart4971.xml" ContentType="application/vnd.openxmlformats-officedocument.drawingml.chart+xml"/>
  <Override PartName="/ppt/slideMasters/slideMaster235.xml" ContentType="application/vnd.openxmlformats-officedocument.presentationml.slideMaster+xml"/>
  <Override PartName="/ppt/slides/slide235.xml" ContentType="application/vnd.openxmlformats-officedocument.presentationml.slide+xml"/>
  <Override PartName="/ppt/charts/chart4972.xml" ContentType="application/vnd.openxmlformats-officedocument.drawingml.chart+xml"/>
  <Override PartName="/ppt/slideMasters/slideMaster236.xml" ContentType="application/vnd.openxmlformats-officedocument.presentationml.slideMaster+xml"/>
  <Override PartName="/ppt/slides/slide236.xml" ContentType="application/vnd.openxmlformats-officedocument.presentationml.slide+xml"/>
  <Override PartName="/ppt/charts/chart4973.xml" ContentType="application/vnd.openxmlformats-officedocument.drawingml.chart+xml"/>
  <Override PartName="/ppt/slideMasters/slideMaster237.xml" ContentType="application/vnd.openxmlformats-officedocument.presentationml.slideMaster+xml"/>
  <Override PartName="/ppt/slides/slide237.xml" ContentType="application/vnd.openxmlformats-officedocument.presentationml.slide+xml"/>
  <Override PartName="/ppt/charts/chart4974.xml" ContentType="application/vnd.openxmlformats-officedocument.drawingml.chart+xml"/>
  <Override PartName="/ppt/slideMasters/slideMaster238.xml" ContentType="application/vnd.openxmlformats-officedocument.presentationml.slideMaster+xml"/>
  <Override PartName="/ppt/slides/slide238.xml" ContentType="application/vnd.openxmlformats-officedocument.presentationml.slide+xml"/>
  <Override PartName="/ppt/charts/chart4975.xml" ContentType="application/vnd.openxmlformats-officedocument.drawingml.chart+xml"/>
  <Override PartName="/ppt/slideMasters/slideMaster239.xml" ContentType="application/vnd.openxmlformats-officedocument.presentationml.slideMaster+xml"/>
  <Override PartName="/ppt/slides/slide239.xml" ContentType="application/vnd.openxmlformats-officedocument.presentationml.slide+xml"/>
  <Override PartName="/ppt/charts/chart4976.xml" ContentType="application/vnd.openxmlformats-officedocument.drawingml.chart+xml"/>
  <Override PartName="/ppt/slideMasters/slideMaster240.xml" ContentType="application/vnd.openxmlformats-officedocument.presentationml.slideMaster+xml"/>
  <Override PartName="/ppt/slides/slide240.xml" ContentType="application/vnd.openxmlformats-officedocument.presentationml.slide+xml"/>
  <Override PartName="/ppt/charts/chart4977.xml" ContentType="application/vnd.openxmlformats-officedocument.drawingml.chart+xml"/>
  <Override PartName="/ppt/slideMasters/slideMaster241.xml" ContentType="application/vnd.openxmlformats-officedocument.presentationml.slideMaster+xml"/>
  <Override PartName="/ppt/slides/slide241.xml" ContentType="application/vnd.openxmlformats-officedocument.presentationml.slide+xml"/>
  <Override PartName="/ppt/charts/chart4978.xml" ContentType="application/vnd.openxmlformats-officedocument.drawingml.chart+xml"/>
  <Override PartName="/ppt/slideMasters/slideMaster242.xml" ContentType="application/vnd.openxmlformats-officedocument.presentationml.slideMaster+xml"/>
  <Override PartName="/ppt/slides/slide242.xml" ContentType="application/vnd.openxmlformats-officedocument.presentationml.slide+xml"/>
  <Override PartName="/ppt/charts/chart4979.xml" ContentType="application/vnd.openxmlformats-officedocument.drawingml.chart+xml"/>
  <Override PartName="/ppt/slideMasters/slideMaster243.xml" ContentType="application/vnd.openxmlformats-officedocument.presentationml.slideMaster+xml"/>
  <Override PartName="/ppt/slides/slide243.xml" ContentType="application/vnd.openxmlformats-officedocument.presentationml.slide+xml"/>
  <Override PartName="/ppt/charts/chart4980.xml" ContentType="application/vnd.openxmlformats-officedocument.drawingml.chart+xml"/>
  <Override PartName="/ppt/slideMasters/slideMaster244.xml" ContentType="application/vnd.openxmlformats-officedocument.presentationml.slideMaster+xml"/>
  <Override PartName="/ppt/slides/slide244.xml" ContentType="application/vnd.openxmlformats-officedocument.presentationml.slide+xml"/>
  <Override PartName="/ppt/charts/chart4981.xml" ContentType="application/vnd.openxmlformats-officedocument.drawingml.chart+xml"/>
  <Override PartName="/ppt/slideMasters/slideMaster245.xml" ContentType="application/vnd.openxmlformats-officedocument.presentationml.slideMaster+xml"/>
  <Override PartName="/ppt/slides/slide245.xml" ContentType="application/vnd.openxmlformats-officedocument.presentationml.slide+xml"/>
  <Override PartName="/ppt/charts/chart4982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</p:sldIdLst>
  <p:notesMasterIdLst>
    <p:notesMasterId r:id="rId247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BCG散点图" id="{760c3457-620a-2a45-5e9a-a198cb0f4cb2}">
          <p14:sldIdLst>
            <p14:sldId id="257"/>
            <p14:sldId id="258"/>
          </p14:sldIdLst>
        </p14:section>
        <p14:section name="院内专科梯队表格" id="{3d2973a7-571f-cd4d-e354-b573a82cdf4e}">
          <p14:sldIdLst/>
        </p14:section>
        <p14:section name="院内各科维度轮比雷达图" id="{55a03256-e2c3-ce6a-e79c-279db491f9a1}">
          <p14:sldIdLst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</p14:sldIdLst>
        </p14:section>
        <p14:section name="院内单科多维度评分雷达图" id="{6ba89123-0ff3-aa60-3ed2-9b97ae58b681}">
          <p14:sldIdLst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</p14:sldIdLst>
        </p14:section>
        <p14:section name="院内各科维度轮比散点图" id="{9f759909-8778-ea2c-086a-9525918da06f}">
          <p14:sldIdLst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notesMaster" Target="notesMasters/notesMaster1.xml"/><Relationship Id="rId248" Type="http://schemas.openxmlformats.org/officeDocument/2006/relationships/presProps" Target="presProps.xml"/><Relationship Id="rId249" Type="http://schemas.openxmlformats.org/officeDocument/2006/relationships/viewProps" Target="viewProps.xml"/><Relationship Id="rId250" Type="http://schemas.openxmlformats.org/officeDocument/2006/relationships/theme" Target="theme/theme1.xml"/><Relationship Id="rId251" Type="http://schemas.openxmlformats.org/officeDocument/2006/relationships/tableStyles" Target="tableStyles.xml"/></Relationships>
</file>

<file path=ppt/charts/_rels/chart47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39.xlsx"/></Relationships>
</file>

<file path=ppt/charts/_rels/chart47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40.xlsx"/></Relationships>
</file>

<file path=ppt/charts/_rels/chart47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41.xlsx"/></Relationships>
</file>

<file path=ppt/charts/_rels/chart47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42.xlsx"/></Relationships>
</file>

<file path=ppt/charts/_rels/chart47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43.xlsx"/></Relationships>
</file>

<file path=ppt/charts/_rels/chart47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44.xlsx"/></Relationships>
</file>

<file path=ppt/charts/_rels/chart47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45.xlsx"/></Relationships>
</file>

<file path=ppt/charts/_rels/chart47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46.xlsx"/></Relationships>
</file>

<file path=ppt/charts/_rels/chart47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47.xlsx"/></Relationships>
</file>

<file path=ppt/charts/_rels/chart47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48.xlsx"/></Relationships>
</file>

<file path=ppt/charts/_rels/chart47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49.xlsx"/></Relationships>
</file>

<file path=ppt/charts/_rels/chart47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50.xlsx"/></Relationships>
</file>

<file path=ppt/charts/_rels/chart47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51.xlsx"/></Relationships>
</file>

<file path=ppt/charts/_rels/chart47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52.xlsx"/></Relationships>
</file>

<file path=ppt/charts/_rels/chart47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53.xlsx"/></Relationships>
</file>

<file path=ppt/charts/_rels/chart47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54.xlsx"/></Relationships>
</file>

<file path=ppt/charts/_rels/chart47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55.xlsx"/></Relationships>
</file>

<file path=ppt/charts/_rels/chart47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56.xlsx"/></Relationships>
</file>

<file path=ppt/charts/_rels/chart47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57.xlsx"/></Relationships>
</file>

<file path=ppt/charts/_rels/chart47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58.xlsx"/></Relationships>
</file>

<file path=ppt/charts/_rels/chart47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59.xlsx"/></Relationships>
</file>

<file path=ppt/charts/_rels/chart47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60.xlsx"/></Relationships>
</file>

<file path=ppt/charts/_rels/chart47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61.xlsx"/></Relationships>
</file>

<file path=ppt/charts/_rels/chart47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62.xlsx"/></Relationships>
</file>

<file path=ppt/charts/_rels/chart47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63.xlsx"/></Relationships>
</file>

<file path=ppt/charts/_rels/chart47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64.xlsx"/></Relationships>
</file>

<file path=ppt/charts/_rels/chart47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65.xlsx"/></Relationships>
</file>

<file path=ppt/charts/_rels/chart47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66.xlsx"/></Relationships>
</file>

<file path=ppt/charts/_rels/chart47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67.xlsx"/></Relationships>
</file>

<file path=ppt/charts/_rels/chart47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68.xlsx"/></Relationships>
</file>

<file path=ppt/charts/_rels/chart47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69.xlsx"/></Relationships>
</file>

<file path=ppt/charts/_rels/chart47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70.xlsx"/></Relationships>
</file>

<file path=ppt/charts/_rels/chart47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71.xlsx"/></Relationships>
</file>

<file path=ppt/charts/_rels/chart47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72.xlsx"/></Relationships>
</file>

<file path=ppt/charts/_rels/chart47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73.xlsx"/></Relationships>
</file>

<file path=ppt/charts/_rels/chart47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74.xlsx"/></Relationships>
</file>

<file path=ppt/charts/_rels/chart47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75.xlsx"/></Relationships>
</file>

<file path=ppt/charts/_rels/chart47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76.xlsx"/></Relationships>
</file>

<file path=ppt/charts/_rels/chart47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77.xlsx"/></Relationships>
</file>

<file path=ppt/charts/_rels/chart47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78.xlsx"/></Relationships>
</file>

<file path=ppt/charts/_rels/chart47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79.xlsx"/></Relationships>
</file>

<file path=ppt/charts/_rels/chart47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80.xlsx"/></Relationships>
</file>

<file path=ppt/charts/_rels/chart47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81.xlsx"/></Relationships>
</file>

<file path=ppt/charts/_rels/chart47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82.xlsx"/></Relationships>
</file>

<file path=ppt/charts/_rels/chart47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83.xlsx"/></Relationships>
</file>

<file path=ppt/charts/_rels/chart47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84.xlsx"/></Relationships>
</file>

<file path=ppt/charts/_rels/chart47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85.xlsx"/></Relationships>
</file>

<file path=ppt/charts/_rels/chart47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86.xlsx"/></Relationships>
</file>

<file path=ppt/charts/_rels/chart47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87.xlsx"/></Relationships>
</file>

<file path=ppt/charts/_rels/chart47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88.xlsx"/></Relationships>
</file>

<file path=ppt/charts/_rels/chart47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89.xlsx"/></Relationships>
</file>

<file path=ppt/charts/_rels/chart47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90.xlsx"/></Relationships>
</file>

<file path=ppt/charts/_rels/chart47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91.xlsx"/></Relationships>
</file>

<file path=ppt/charts/_rels/chart47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92.xlsx"/></Relationships>
</file>

<file path=ppt/charts/_rels/chart47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93.xlsx"/></Relationships>
</file>

<file path=ppt/charts/_rels/chart47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94.xlsx"/></Relationships>
</file>

<file path=ppt/charts/_rels/chart47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95.xlsx"/></Relationships>
</file>

<file path=ppt/charts/_rels/chart47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96.xlsx"/></Relationships>
</file>

<file path=ppt/charts/_rels/chart47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97.xlsx"/></Relationships>
</file>

<file path=ppt/charts/_rels/chart47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98.xlsx"/></Relationships>
</file>

<file path=ppt/charts/_rels/chart47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99.xlsx"/></Relationships>
</file>

<file path=ppt/charts/_rels/chart48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00.xlsx"/></Relationships>
</file>

<file path=ppt/charts/_rels/chart48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01.xlsx"/></Relationships>
</file>

<file path=ppt/charts/_rels/chart48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02.xlsx"/></Relationships>
</file>

<file path=ppt/charts/_rels/chart48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03.xlsx"/></Relationships>
</file>

<file path=ppt/charts/_rels/chart48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04.xlsx"/></Relationships>
</file>

<file path=ppt/charts/_rels/chart48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05.xlsx"/></Relationships>
</file>

<file path=ppt/charts/_rels/chart48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06.xlsx"/></Relationships>
</file>

<file path=ppt/charts/_rels/chart48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07.xlsx"/></Relationships>
</file>

<file path=ppt/charts/_rels/chart48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08.xlsx"/></Relationships>
</file>

<file path=ppt/charts/_rels/chart48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09.xlsx"/></Relationships>
</file>

<file path=ppt/charts/_rels/chart48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10.xlsx"/></Relationships>
</file>

<file path=ppt/charts/_rels/chart48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11.xlsx"/></Relationships>
</file>

<file path=ppt/charts/_rels/chart48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12.xlsx"/></Relationships>
</file>

<file path=ppt/charts/_rels/chart48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13.xlsx"/></Relationships>
</file>

<file path=ppt/charts/_rels/chart48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14.xlsx"/></Relationships>
</file>

<file path=ppt/charts/_rels/chart48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15.xlsx"/></Relationships>
</file>

<file path=ppt/charts/_rels/chart48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16.xlsx"/></Relationships>
</file>

<file path=ppt/charts/_rels/chart48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17.xlsx"/></Relationships>
</file>

<file path=ppt/charts/_rels/chart48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18.xlsx"/></Relationships>
</file>

<file path=ppt/charts/_rels/chart48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19.xlsx"/></Relationships>
</file>

<file path=ppt/charts/_rels/chart48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20.xlsx"/></Relationships>
</file>

<file path=ppt/charts/_rels/chart48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21.xlsx"/></Relationships>
</file>

<file path=ppt/charts/_rels/chart48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22.xlsx"/></Relationships>
</file>

<file path=ppt/charts/_rels/chart48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23.xlsx"/></Relationships>
</file>

<file path=ppt/charts/_rels/chart48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24.xlsx"/></Relationships>
</file>

<file path=ppt/charts/_rels/chart48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25.xlsx"/></Relationships>
</file>

<file path=ppt/charts/_rels/chart48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26.xlsx"/></Relationships>
</file>

<file path=ppt/charts/_rels/chart48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27.xlsx"/></Relationships>
</file>

<file path=ppt/charts/_rels/chart48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28.xlsx"/></Relationships>
</file>

<file path=ppt/charts/_rels/chart48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29.xlsx"/></Relationships>
</file>

<file path=ppt/charts/_rels/chart48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30.xlsx"/></Relationships>
</file>

<file path=ppt/charts/_rels/chart48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31.xlsx"/></Relationships>
</file>

<file path=ppt/charts/_rels/chart48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32.xlsx"/></Relationships>
</file>

<file path=ppt/charts/_rels/chart48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33.xlsx"/></Relationships>
</file>

<file path=ppt/charts/_rels/chart48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34.xlsx"/></Relationships>
</file>

<file path=ppt/charts/_rels/chart48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35.xlsx"/></Relationships>
</file>

<file path=ppt/charts/_rels/chart48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36.xlsx"/></Relationships>
</file>

<file path=ppt/charts/_rels/chart48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37.xlsx"/></Relationships>
</file>

<file path=ppt/charts/_rels/chart48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38.xlsx"/></Relationships>
</file>

<file path=ppt/charts/_rels/chart48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39.xlsx"/></Relationships>
</file>

<file path=ppt/charts/_rels/chart48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40.xlsx"/></Relationships>
</file>

<file path=ppt/charts/_rels/chart48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41.xlsx"/></Relationships>
</file>

<file path=ppt/charts/_rels/chart48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42.xlsx"/></Relationships>
</file>

<file path=ppt/charts/_rels/chart48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43.xlsx"/></Relationships>
</file>

<file path=ppt/charts/_rels/chart48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44.xlsx"/></Relationships>
</file>

<file path=ppt/charts/_rels/chart48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45.xlsx"/></Relationships>
</file>

<file path=ppt/charts/_rels/chart48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46.xlsx"/></Relationships>
</file>

<file path=ppt/charts/_rels/chart48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47.xlsx"/></Relationships>
</file>

<file path=ppt/charts/_rels/chart48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48.xlsx"/></Relationships>
</file>

<file path=ppt/charts/_rels/chart48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49.xlsx"/></Relationships>
</file>

<file path=ppt/charts/_rels/chart48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50.xlsx"/></Relationships>
</file>

<file path=ppt/charts/_rels/chart48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51.xlsx"/></Relationships>
</file>

<file path=ppt/charts/_rels/chart48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52.xlsx"/></Relationships>
</file>

<file path=ppt/charts/_rels/chart48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53.xlsx"/></Relationships>
</file>

<file path=ppt/charts/_rels/chart48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54.xlsx"/></Relationships>
</file>

<file path=ppt/charts/_rels/chart48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55.xlsx"/></Relationships>
</file>

<file path=ppt/charts/_rels/chart48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56.xlsx"/></Relationships>
</file>

<file path=ppt/charts/_rels/chart48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57.xlsx"/></Relationships>
</file>

<file path=ppt/charts/_rels/chart48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58.xlsx"/></Relationships>
</file>

<file path=ppt/charts/_rels/chart48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59.xlsx"/></Relationships>
</file>

<file path=ppt/charts/_rels/chart48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60.xlsx"/></Relationships>
</file>

<file path=ppt/charts/_rels/chart48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61.xlsx"/></Relationships>
</file>

<file path=ppt/charts/_rels/chart48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62.xlsx"/></Relationships>
</file>

<file path=ppt/charts/_rels/chart48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63.xlsx"/></Relationships>
</file>

<file path=ppt/charts/_rels/chart48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64.xlsx"/></Relationships>
</file>

<file path=ppt/charts/_rels/chart48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65.xlsx"/></Relationships>
</file>

<file path=ppt/charts/_rels/chart48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66.xlsx"/></Relationships>
</file>

<file path=ppt/charts/_rels/chart48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67.xlsx"/></Relationships>
</file>

<file path=ppt/charts/_rels/chart48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68.xlsx"/></Relationships>
</file>

<file path=ppt/charts/_rels/chart48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69.xlsx"/></Relationships>
</file>

<file path=ppt/charts/_rels/chart48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70.xlsx"/></Relationships>
</file>

<file path=ppt/charts/_rels/chart48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71.xlsx"/></Relationships>
</file>

<file path=ppt/charts/_rels/chart48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72.xlsx"/></Relationships>
</file>

<file path=ppt/charts/_rels/chart48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73.xlsx"/></Relationships>
</file>

<file path=ppt/charts/_rels/chart48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74.xlsx"/></Relationships>
</file>

<file path=ppt/charts/_rels/chart48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75.xlsx"/></Relationships>
</file>

<file path=ppt/charts/_rels/chart48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76.xlsx"/></Relationships>
</file>

<file path=ppt/charts/_rels/chart48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77.xlsx"/></Relationships>
</file>

<file path=ppt/charts/_rels/chart48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78.xlsx"/></Relationships>
</file>

<file path=ppt/charts/_rels/chart48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79.xlsx"/></Relationships>
</file>

<file path=ppt/charts/_rels/chart48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80.xlsx"/></Relationships>
</file>

<file path=ppt/charts/_rels/chart48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81.xlsx"/></Relationships>
</file>

<file path=ppt/charts/_rels/chart48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82.xlsx"/></Relationships>
</file>

<file path=ppt/charts/_rels/chart48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83.xlsx"/></Relationships>
</file>

<file path=ppt/charts/_rels/chart48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84.xlsx"/></Relationships>
</file>

<file path=ppt/charts/_rels/chart48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85.xlsx"/></Relationships>
</file>

<file path=ppt/charts/_rels/chart48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86.xlsx"/></Relationships>
</file>

<file path=ppt/charts/_rels/chart48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87.xlsx"/></Relationships>
</file>

<file path=ppt/charts/_rels/chart48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88.xlsx"/></Relationships>
</file>

<file path=ppt/charts/_rels/chart48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89.xlsx"/></Relationships>
</file>

<file path=ppt/charts/_rels/chart48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90.xlsx"/></Relationships>
</file>

<file path=ppt/charts/_rels/chart48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91.xlsx"/></Relationships>
</file>

<file path=ppt/charts/_rels/chart48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92.xlsx"/></Relationships>
</file>

<file path=ppt/charts/_rels/chart48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93.xlsx"/></Relationships>
</file>

<file path=ppt/charts/_rels/chart48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94.xlsx"/></Relationships>
</file>

<file path=ppt/charts/_rels/chart48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95.xlsx"/></Relationships>
</file>

<file path=ppt/charts/_rels/chart48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96.xlsx"/></Relationships>
</file>

<file path=ppt/charts/_rels/chart48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97.xlsx"/></Relationships>
</file>

<file path=ppt/charts/_rels/chart48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98.xlsx"/></Relationships>
</file>

<file path=ppt/charts/_rels/chart48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99.xlsx"/></Relationships>
</file>

<file path=ppt/charts/_rels/chart49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00.xlsx"/></Relationships>
</file>

<file path=ppt/charts/_rels/chart49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01.xlsx"/></Relationships>
</file>

<file path=ppt/charts/_rels/chart49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02.xlsx"/></Relationships>
</file>

<file path=ppt/charts/_rels/chart49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03.xlsx"/></Relationships>
</file>

<file path=ppt/charts/_rels/chart49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04.xlsx"/></Relationships>
</file>

<file path=ppt/charts/_rels/chart49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05.xlsx"/></Relationships>
</file>

<file path=ppt/charts/_rels/chart49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06.xlsx"/></Relationships>
</file>

<file path=ppt/charts/_rels/chart49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07.xlsx"/></Relationships>
</file>

<file path=ppt/charts/_rels/chart49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08.xlsx"/></Relationships>
</file>

<file path=ppt/charts/_rels/chart49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09.xlsx"/></Relationships>
</file>

<file path=ppt/charts/_rels/chart49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10.xlsx"/></Relationships>
</file>

<file path=ppt/charts/_rels/chart49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11.xlsx"/></Relationships>
</file>

<file path=ppt/charts/_rels/chart49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12.xlsx"/></Relationships>
</file>

<file path=ppt/charts/_rels/chart49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13.xlsx"/></Relationships>
</file>

<file path=ppt/charts/_rels/chart49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14.xlsx"/></Relationships>
</file>

<file path=ppt/charts/_rels/chart49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15.xlsx"/></Relationships>
</file>

<file path=ppt/charts/_rels/chart49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16.xlsx"/></Relationships>
</file>

<file path=ppt/charts/_rels/chart49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17.xlsx"/></Relationships>
</file>

<file path=ppt/charts/_rels/chart49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18.xlsx"/></Relationships>
</file>

<file path=ppt/charts/_rels/chart49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19.xlsx"/></Relationships>
</file>

<file path=ppt/charts/_rels/chart49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20.xlsx"/></Relationships>
</file>

<file path=ppt/charts/_rels/chart49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21.xlsx"/></Relationships>
</file>

<file path=ppt/charts/_rels/chart49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22.xlsx"/></Relationships>
</file>

<file path=ppt/charts/_rels/chart49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23.xlsx"/></Relationships>
</file>

<file path=ppt/charts/_rels/chart49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24.xlsx"/></Relationships>
</file>

<file path=ppt/charts/_rels/chart49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25.xlsx"/></Relationships>
</file>

<file path=ppt/charts/_rels/chart49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26.xlsx"/></Relationships>
</file>

<file path=ppt/charts/_rels/chart49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27.xlsx"/></Relationships>
</file>

<file path=ppt/charts/_rels/chart49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28.xlsx"/></Relationships>
</file>

<file path=ppt/charts/_rels/chart49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29.xlsx"/></Relationships>
</file>

<file path=ppt/charts/_rels/chart49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30.xlsx"/></Relationships>
</file>

<file path=ppt/charts/_rels/chart49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31.xlsx"/></Relationships>
</file>

<file path=ppt/charts/_rels/chart49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32.xlsx"/></Relationships>
</file>

<file path=ppt/charts/_rels/chart49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33.xlsx"/></Relationships>
</file>

<file path=ppt/charts/_rels/chart49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34.xlsx"/></Relationships>
</file>

<file path=ppt/charts/_rels/chart49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35.xlsx"/></Relationships>
</file>

<file path=ppt/charts/_rels/chart49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36.xlsx"/></Relationships>
</file>

<file path=ppt/charts/_rels/chart49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37.xlsx"/></Relationships>
</file>

<file path=ppt/charts/_rels/chart49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38.xlsx"/></Relationships>
</file>

<file path=ppt/charts/_rels/chart49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39.xlsx"/></Relationships>
</file>

<file path=ppt/charts/_rels/chart49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40.xlsx"/></Relationships>
</file>

<file path=ppt/charts/_rels/chart49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41.xlsx"/></Relationships>
</file>

<file path=ppt/charts/_rels/chart49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42.xlsx"/></Relationships>
</file>

<file path=ppt/charts/_rels/chart49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43.xlsx"/></Relationships>
</file>

<file path=ppt/charts/_rels/chart49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44.xlsx"/></Relationships>
</file>

<file path=ppt/charts/_rels/chart49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45.xlsx"/></Relationships>
</file>

<file path=ppt/charts/_rels/chart49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46.xlsx"/></Relationships>
</file>

<file path=ppt/charts/_rels/chart49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47.xlsx"/></Relationships>
</file>

<file path=ppt/charts/_rels/chart49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48.xlsx"/></Relationships>
</file>

<file path=ppt/charts/_rels/chart49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49.xlsx"/></Relationships>
</file>

<file path=ppt/charts/_rels/chart49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50.xlsx"/></Relationships>
</file>

<file path=ppt/charts/_rels/chart49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51.xlsx"/></Relationships>
</file>

<file path=ppt/charts/_rels/chart49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52.xlsx"/></Relationships>
</file>

<file path=ppt/charts/_rels/chart49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53.xlsx"/></Relationships>
</file>

<file path=ppt/charts/_rels/chart49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54.xlsx"/></Relationships>
</file>

<file path=ppt/charts/_rels/chart49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55.xlsx"/></Relationships>
</file>

<file path=ppt/charts/_rels/chart49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56.xlsx"/></Relationships>
</file>

<file path=ppt/charts/_rels/chart49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57.xlsx"/></Relationships>
</file>

<file path=ppt/charts/_rels/chart49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58.xlsx"/></Relationships>
</file>

<file path=ppt/charts/_rels/chart49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59.xlsx"/></Relationships>
</file>

<file path=ppt/charts/_rels/chart49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60.xlsx"/></Relationships>
</file>

<file path=ppt/charts/_rels/chart49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61.xlsx"/></Relationships>
</file>

<file path=ppt/charts/_rels/chart49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62.xlsx"/></Relationships>
</file>

<file path=ppt/charts/_rels/chart49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63.xlsx"/></Relationships>
</file>

<file path=ppt/charts/_rels/chart49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64.xlsx"/></Relationships>
</file>

<file path=ppt/charts/_rels/chart49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65.xlsx"/></Relationships>
</file>

<file path=ppt/charts/_rels/chart49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66.xlsx"/></Relationships>
</file>

<file path=ppt/charts/_rels/chart49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67.xlsx"/></Relationships>
</file>

<file path=ppt/charts/_rels/chart49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68.xlsx"/></Relationships>
</file>

<file path=ppt/charts/_rels/chart49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69.xlsx"/></Relationships>
</file>

<file path=ppt/charts/_rels/chart49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70.xlsx"/></Relationships>
</file>

<file path=ppt/charts/_rels/chart49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71.xlsx"/></Relationships>
</file>

<file path=ppt/charts/_rels/chart49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72.xlsx"/></Relationships>
</file>

<file path=ppt/charts/_rels/chart49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73.xlsx"/></Relationships>
</file>

<file path=ppt/charts/_rels/chart49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74.xlsx"/></Relationships>
</file>

<file path=ppt/charts/_rels/chart49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75.xlsx"/></Relationships>
</file>

<file path=ppt/charts/_rels/chart49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76.xlsx"/></Relationships>
</file>

<file path=ppt/charts/_rels/chart49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77.xlsx"/></Relationships>
</file>

<file path=ppt/charts/_rels/chart49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78.xlsx"/></Relationships>
</file>

<file path=ppt/charts/_rels/chart49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79.xlsx"/></Relationships>
</file>

<file path=ppt/charts/_rels/chart49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80.xlsx"/></Relationships>
</file>

<file path=ppt/charts/_rels/chart49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81.xlsx"/></Relationships>
</file>

<file path=ppt/charts/_rels/chart49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82.xlsx"/></Relationships>
</file>

<file path=ppt/charts/chart47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 vs 医疗服务收入占全院比重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a67-f794-256a-3ea2d356905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a67-f794-256a-3ea2d356905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a67-f794-256a-3ea2d356905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a67-f794-256a-3ea2d356905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a67-f794-256a-3ea2d356905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a67-f794-256a-3ea2d356905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a67-f794-256a-3ea2d356905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a67-f794-256a-3ea2d356905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a67-f794-256a-3ea2d356905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a67-f794-256a-3ea2d356905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a67-f794-256a-3ea2d356905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a67-f794-256a-3ea2d356905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a67-f794-256a-3ea2d356905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a67-f794-256a-3ea2d356905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a67-f794-256a-3ea2d356905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a67-f794-256a-3ea2d356905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a67-f794-256a-3ea2d356905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a67-f794-256a-3ea2d356905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a67-f794-256a-3ea2d356905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a67-f794-256a-3ea2d356905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0.00025967960235816624</c:v>
                </c:pt>
                <c:pt idx="1">
                  <c:v>0.0008822285492874507</c:v>
                </c:pt>
                <c:pt idx="2">
                  <c:v>0.001704331157684899</c:v>
                </c:pt>
                <c:pt idx="3">
                  <c:v>0.0006523939992746578</c:v>
                </c:pt>
                <c:pt idx="4">
                  <c:v>0.0023000905018497066</c:v>
                </c:pt>
                <c:pt idx="5">
                  <c:v>0.0011107909246161516</c:v>
                </c:pt>
                <c:pt idx="6">
                  <c:v>0.0015478883411164158</c:v>
                </c:pt>
                <c:pt idx="7">
                  <c:v>0.0008493060757892039</c:v>
                </c:pt>
                <c:pt idx="8">
                  <c:v>0.0006649624783339473</c:v>
                </c:pt>
                <c:pt idx="9">
                  <c:v>0.0010626484822487713</c:v>
                </c:pt>
                <c:pt idx="10">
                  <c:v>0.0009862579814613381</c:v>
                </c:pt>
                <c:pt idx="11">
                  <c:v>0.0009033570814283349</c:v>
                </c:pt>
                <c:pt idx="12">
                  <c:v>0.0001834254767728678</c:v>
                </c:pt>
                <c:pt idx="13">
                  <c:v>0.0016271032275555007</c:v>
                </c:pt>
                <c:pt idx="14">
                  <c:v>0.00010401992636837821</c:v>
                </c:pt>
                <c:pt idx="15">
                  <c:v>0.0005884708825648709</c:v>
                </c:pt>
                <c:pt idx="16">
                  <c:v>0.0001141917692049698</c:v>
                </c:pt>
                <c:pt idx="17">
                  <c:v>0.001563849478799978</c:v>
                </c:pt>
                <c:pt idx="18">
                  <c:v>0.001433293160363134</c:v>
                </c:pt>
                <c:pt idx="19">
                  <c:v>0.0023013442669816827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63.35351186119778</c:v>
                </c:pt>
                <c:pt idx="2">
                  <c:v>52.4538311247186</c:v>
                </c:pt>
                <c:pt idx="3">
                  <c:v>51.634833007386675</c:v>
                </c:pt>
                <c:pt idx="4">
                  <c:v>48.88066083035801</c:v>
                </c:pt>
                <c:pt idx="5">
                  <c:v>30.135767396007036</c:v>
                </c:pt>
                <c:pt idx="6">
                  <c:v>30.125671042915204</c:v>
                </c:pt>
                <c:pt idx="7">
                  <c:v>28.566416752336842</c:v>
                </c:pt>
                <c:pt idx="8">
                  <c:v>27.458009170267395</c:v>
                </c:pt>
                <c:pt idx="9">
                  <c:v>27.43830302547705</c:v>
                </c:pt>
                <c:pt idx="10">
                  <c:v>26.38111589987639</c:v>
                </c:pt>
                <c:pt idx="11">
                  <c:v>25.89861687004217</c:v>
                </c:pt>
                <c:pt idx="12">
                  <c:v>24.171186657320003</c:v>
                </c:pt>
                <c:pt idx="13">
                  <c:v>24.0678314275235</c:v>
                </c:pt>
                <c:pt idx="14">
                  <c:v>22.82986706295431</c:v>
                </c:pt>
                <c:pt idx="15">
                  <c:v>22.11714609558012</c:v>
                </c:pt>
                <c:pt idx="16">
                  <c:v>22.099252195507674</c:v>
                </c:pt>
                <c:pt idx="17">
                  <c:v>21.7201260732694</c:v>
                </c:pt>
                <c:pt idx="18">
                  <c:v>21.113719138387594</c:v>
                </c:pt>
                <c:pt idx="19">
                  <c:v>20.97795257128492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 vs 医疗服务收入三年复合增长率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2fd-c04a-1f8e-9015bc53b26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2fd-c04a-1f8e-9015bc53b26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2fd-c04a-1f8e-9015bc53b26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2fd-c04a-1f8e-9015bc53b26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2fd-c04a-1f8e-9015bc53b26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2fd-c04a-1f8e-9015bc53b26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2fd-c04a-1f8e-9015bc53b26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2fd-c04a-1f8e-9015bc53b26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2fd-c04a-1f8e-9015bc53b26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2fd-c04a-1f8e-9015bc53b26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2fd-c04a-1f8e-9015bc53b26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2fd-c04a-1f8e-9015bc53b26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2fd-c04a-1f8e-9015bc53b26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2fd-c04a-1f8e-9015bc53b26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2fd-c04a-1f8e-9015bc53b26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2fd-c04a-1f8e-9015bc53b26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2fd-c04a-1f8e-9015bc53b26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2fd-c04a-1f8e-9015bc53b26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2fd-c04a-1f8e-9015bc53b26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2fd-c04a-1f8e-9015bc53b26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17.605945688331104</c:v>
                </c:pt>
                <c:pt idx="1">
                  <c:v>20.97795257128492</c:v>
                </c:pt>
                <c:pt idx="2">
                  <c:v>48.88066083035801</c:v>
                </c:pt>
                <c:pt idx="3">
                  <c:v>15.717076061004354</c:v>
                </c:pt>
                <c:pt idx="4">
                  <c:v>20.261583338418212</c:v>
                </c:pt>
                <c:pt idx="5">
                  <c:v>12.028516537039973</c:v>
                </c:pt>
                <c:pt idx="6">
                  <c:v>17.833080026402296</c:v>
                </c:pt>
                <c:pt idx="7">
                  <c:v>12.720397519385285</c:v>
                </c:pt>
                <c:pt idx="8">
                  <c:v>5.447329261887792</c:v>
                </c:pt>
                <c:pt idx="9">
                  <c:v>3.05744026262547</c:v>
                </c:pt>
                <c:pt idx="10">
                  <c:v>20.83003893198628</c:v>
                </c:pt>
                <c:pt idx="11">
                  <c:v>15.130058847340406</c:v>
                </c:pt>
                <c:pt idx="12">
                  <c:v>18.42459890126786</c:v>
                </c:pt>
                <c:pt idx="13">
                  <c:v>14.199093036735189</c:v>
                </c:pt>
                <c:pt idx="14">
                  <c:v>13.00234540478982</c:v>
                </c:pt>
                <c:pt idx="15">
                  <c:v>20.35175737317818</c:v>
                </c:pt>
                <c:pt idx="16">
                  <c:v>52.4538311247186</c:v>
                </c:pt>
                <c:pt idx="17">
                  <c:v>11.935362025876975</c:v>
                </c:pt>
                <c:pt idx="18">
                  <c:v>24.0678314275235</c:v>
                </c:pt>
                <c:pt idx="19">
                  <c:v>21.7201260732694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0.0023013442669816827</c:v>
                </c:pt>
                <c:pt idx="2">
                  <c:v>0.0023000905018497066</c:v>
                </c:pt>
                <c:pt idx="3">
                  <c:v>0.0022908207922230275</c:v>
                </c:pt>
                <c:pt idx="4">
                  <c:v>0.002194594909282952</c:v>
                </c:pt>
                <c:pt idx="5">
                  <c:v>0.00219025786289933</c:v>
                </c:pt>
                <c:pt idx="6">
                  <c:v>0.002166690777446901</c:v>
                </c:pt>
                <c:pt idx="7">
                  <c:v>0.00208064065494953</c:v>
                </c:pt>
                <c:pt idx="8">
                  <c:v>0.002079380430250279</c:v>
                </c:pt>
                <c:pt idx="9">
                  <c:v>0.0019976258641028746</c:v>
                </c:pt>
                <c:pt idx="10">
                  <c:v>0.0019379730465750378</c:v>
                </c:pt>
                <c:pt idx="11">
                  <c:v>0.0019268556741630898</c:v>
                </c:pt>
                <c:pt idx="12">
                  <c:v>0.001906552668580663</c:v>
                </c:pt>
                <c:pt idx="13">
                  <c:v>0.0019047541830289815</c:v>
                </c:pt>
                <c:pt idx="14">
                  <c:v>0.0018865129755399846</c:v>
                </c:pt>
                <c:pt idx="15">
                  <c:v>0.0017363172395649534</c:v>
                </c:pt>
                <c:pt idx="16">
                  <c:v>0.001704331157684899</c:v>
                </c:pt>
                <c:pt idx="17">
                  <c:v>0.0016395464515506074</c:v>
                </c:pt>
                <c:pt idx="18">
                  <c:v>0.0016271032275555007</c:v>
                </c:pt>
                <c:pt idx="19">
                  <c:v>0.001563849478799978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中医外治中心</c:v>
                </c:pt>
                <c:pt idx="2">
                  <c:v>关节骨科</c:v>
                </c:pt>
                <c:pt idx="3">
                  <c:v>小儿推拿科</c:v>
                </c:pt>
                <c:pt idx="4">
                  <c:v>肝病科</c:v>
                </c:pt>
                <c:pt idx="5">
                  <c:v>内分泌科</c:v>
                </c:pt>
                <c:pt idx="6">
                  <c:v>西区重症医学科</c:v>
                </c:pt>
                <c:pt idx="7">
                  <c:v>肿瘤内科</c:v>
                </c:pt>
                <c:pt idx="8">
                  <c:v>显微骨科</c:v>
                </c:pt>
                <c:pt idx="9">
                  <c:v>小儿骨科</c:v>
                </c:pt>
                <c:pt idx="10">
                  <c:v>针灸科</c:v>
                </c:pt>
                <c:pt idx="11">
                  <c:v>肾脏内科</c:v>
                </c:pt>
                <c:pt idx="12">
                  <c:v>口腔科</c:v>
                </c:pt>
                <c:pt idx="13">
                  <c:v>皮肤科</c:v>
                </c:pt>
                <c:pt idx="14">
                  <c:v>创伤骨科</c:v>
                </c:pt>
                <c:pt idx="15">
                  <c:v>美容皮肤科</c:v>
                </c:pt>
                <c:pt idx="16">
                  <c:v>肛肠科</c:v>
                </c:pt>
                <c:pt idx="17">
                  <c:v>风湿病科</c:v>
                </c:pt>
                <c:pt idx="18">
                  <c:v>男科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40.88118051619231</c:v>
                </c:pt>
                <c:pt idx="1">
                  <c:v>40.43663401332797</c:v>
                </c:pt>
                <c:pt idx="2">
                  <c:v>39.19442281096952</c:v>
                </c:pt>
                <c:pt idx="3">
                  <c:v>37.789039028156495</c:v>
                </c:pt>
                <c:pt idx="4">
                  <c:v>33.86939743029967</c:v>
                </c:pt>
                <c:pt idx="5">
                  <c:v>32.25167530799284</c:v>
                </c:pt>
                <c:pt idx="6">
                  <c:v>32.00930036349154</c:v>
                </c:pt>
                <c:pt idx="7">
                  <c:v>31.725017133334745</c:v>
                </c:pt>
                <c:pt idx="8">
                  <c:v>31.440281874945534</c:v>
                </c:pt>
                <c:pt idx="9">
                  <c:v>31.078953714639415</c:v>
                </c:pt>
                <c:pt idx="10">
                  <c:v>31.016212884816035</c:v>
                </c:pt>
                <c:pt idx="11">
                  <c:v>29.861266209374953</c:v>
                </c:pt>
                <c:pt idx="12">
                  <c:v>29.84863951627377</c:v>
                </c:pt>
                <c:pt idx="13">
                  <c:v>28.398808952392194</c:v>
                </c:pt>
                <c:pt idx="14">
                  <c:v>28.298146401657817</c:v>
                </c:pt>
                <c:pt idx="15">
                  <c:v>28.28053008594543</c:v>
                </c:pt>
                <c:pt idx="16">
                  <c:v>27.485194178685738</c:v>
                </c:pt>
                <c:pt idx="17">
                  <c:v>27.473837702317905</c:v>
                </c:pt>
                <c:pt idx="18">
                  <c:v>26.899296674633156</c:v>
                </c:pt>
                <c:pt idx="19">
                  <c:v>25.84317487111884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中医外治中心</c:v>
                </c:pt>
                <c:pt idx="2">
                  <c:v>关节骨科</c:v>
                </c:pt>
                <c:pt idx="3">
                  <c:v>小儿推拿科</c:v>
                </c:pt>
                <c:pt idx="4">
                  <c:v>肝病科</c:v>
                </c:pt>
                <c:pt idx="5">
                  <c:v>内分泌科</c:v>
                </c:pt>
                <c:pt idx="6">
                  <c:v>西区重症医学科</c:v>
                </c:pt>
                <c:pt idx="7">
                  <c:v>肿瘤内科</c:v>
                </c:pt>
                <c:pt idx="8">
                  <c:v>显微骨科</c:v>
                </c:pt>
                <c:pt idx="9">
                  <c:v>小儿骨科</c:v>
                </c:pt>
                <c:pt idx="10">
                  <c:v>针灸科</c:v>
                </c:pt>
                <c:pt idx="11">
                  <c:v>肾脏内科</c:v>
                </c:pt>
                <c:pt idx="12">
                  <c:v>口腔科</c:v>
                </c:pt>
                <c:pt idx="13">
                  <c:v>皮肤科</c:v>
                </c:pt>
                <c:pt idx="14">
                  <c:v>创伤骨科</c:v>
                </c:pt>
                <c:pt idx="15">
                  <c:v>美容皮肤科</c:v>
                </c:pt>
                <c:pt idx="16">
                  <c:v>肛肠科</c:v>
                </c:pt>
                <c:pt idx="17">
                  <c:v>风湿病科</c:v>
                </c:pt>
                <c:pt idx="18">
                  <c:v>男科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31.003758555077514</c:v>
                </c:pt>
                <c:pt idx="1">
                  <c:v>46.56096967235503</c:v>
                </c:pt>
                <c:pt idx="2">
                  <c:v>45.75816729663751</c:v>
                </c:pt>
                <c:pt idx="3">
                  <c:v>46.29699521344924</c:v>
                </c:pt>
                <c:pt idx="4">
                  <c:v>68.67683391648326</c:v>
                </c:pt>
                <c:pt idx="5">
                  <c:v>52.63098399553676</c:v>
                </c:pt>
                <c:pt idx="6">
                  <c:v>52.0756617509627</c:v>
                </c:pt>
                <c:pt idx="7">
                  <c:v>46.97429966349642</c:v>
                </c:pt>
                <c:pt idx="8">
                  <c:v>47.483321163414615</c:v>
                </c:pt>
                <c:pt idx="9">
                  <c:v>49.715566704233076</c:v>
                </c:pt>
                <c:pt idx="10">
                  <c:v>52.0403791890498</c:v>
                </c:pt>
                <c:pt idx="11">
                  <c:v>63.874222721086426</c:v>
                </c:pt>
                <c:pt idx="12">
                  <c:v>52.21228587278802</c:v>
                </c:pt>
                <c:pt idx="13">
                  <c:v>47.089973709253584</c:v>
                </c:pt>
                <c:pt idx="14">
                  <c:v>46.214397374489344</c:v>
                </c:pt>
                <c:pt idx="15">
                  <c:v>40.86669979971177</c:v>
                </c:pt>
                <c:pt idx="16">
                  <c:v>53.56166532716429</c:v>
                </c:pt>
                <c:pt idx="17">
                  <c:v>52.18616354915312</c:v>
                </c:pt>
                <c:pt idx="18">
                  <c:v>32.24381897100711</c:v>
                </c:pt>
                <c:pt idx="19">
                  <c:v>47.17554855752999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中医外治中心</c:v>
                </c:pt>
                <c:pt idx="2">
                  <c:v>关节骨科</c:v>
                </c:pt>
                <c:pt idx="3">
                  <c:v>小儿推拿科</c:v>
                </c:pt>
                <c:pt idx="4">
                  <c:v>肝病科</c:v>
                </c:pt>
                <c:pt idx="5">
                  <c:v>内分泌科</c:v>
                </c:pt>
                <c:pt idx="6">
                  <c:v>西区重症医学科</c:v>
                </c:pt>
                <c:pt idx="7">
                  <c:v>肿瘤内科</c:v>
                </c:pt>
                <c:pt idx="8">
                  <c:v>显微骨科</c:v>
                </c:pt>
                <c:pt idx="9">
                  <c:v>小儿骨科</c:v>
                </c:pt>
                <c:pt idx="10">
                  <c:v>针灸科</c:v>
                </c:pt>
                <c:pt idx="11">
                  <c:v>肾脏内科</c:v>
                </c:pt>
                <c:pt idx="12">
                  <c:v>口腔科</c:v>
                </c:pt>
                <c:pt idx="13">
                  <c:v>皮肤科</c:v>
                </c:pt>
                <c:pt idx="14">
                  <c:v>创伤骨科</c:v>
                </c:pt>
                <c:pt idx="15">
                  <c:v>美容皮肤科</c:v>
                </c:pt>
                <c:pt idx="16">
                  <c:v>肛肠科</c:v>
                </c:pt>
                <c:pt idx="17">
                  <c:v>风湿病科</c:v>
                </c:pt>
                <c:pt idx="18">
                  <c:v>男科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40.88118051619231</c:v>
                </c:pt>
                <c:pt idx="1">
                  <c:v>40.43663401332797</c:v>
                </c:pt>
                <c:pt idx="2">
                  <c:v>39.19442281096952</c:v>
                </c:pt>
                <c:pt idx="3">
                  <c:v>37.789039028156495</c:v>
                </c:pt>
                <c:pt idx="4">
                  <c:v>33.86939743029967</c:v>
                </c:pt>
                <c:pt idx="5">
                  <c:v>32.25167530799284</c:v>
                </c:pt>
                <c:pt idx="6">
                  <c:v>32.00930036349154</c:v>
                </c:pt>
                <c:pt idx="7">
                  <c:v>31.725017133334745</c:v>
                </c:pt>
                <c:pt idx="8">
                  <c:v>31.440281874945534</c:v>
                </c:pt>
                <c:pt idx="9">
                  <c:v>31.078953714639415</c:v>
                </c:pt>
                <c:pt idx="10">
                  <c:v>31.016212884816035</c:v>
                </c:pt>
                <c:pt idx="11">
                  <c:v>29.861266209374953</c:v>
                </c:pt>
                <c:pt idx="12">
                  <c:v>29.84863951627377</c:v>
                </c:pt>
                <c:pt idx="13">
                  <c:v>28.398808952392194</c:v>
                </c:pt>
                <c:pt idx="14">
                  <c:v>28.298146401657817</c:v>
                </c:pt>
                <c:pt idx="15">
                  <c:v>28.28053008594543</c:v>
                </c:pt>
                <c:pt idx="16">
                  <c:v>27.485194178685738</c:v>
                </c:pt>
                <c:pt idx="17">
                  <c:v>27.473837702317905</c:v>
                </c:pt>
                <c:pt idx="18">
                  <c:v>26.899296674633156</c:v>
                </c:pt>
                <c:pt idx="19">
                  <c:v>25.84317487111884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中医外治中心</c:v>
                </c:pt>
                <c:pt idx="2">
                  <c:v>关节骨科</c:v>
                </c:pt>
                <c:pt idx="3">
                  <c:v>小儿推拿科</c:v>
                </c:pt>
                <c:pt idx="4">
                  <c:v>肝病科</c:v>
                </c:pt>
                <c:pt idx="5">
                  <c:v>内分泌科</c:v>
                </c:pt>
                <c:pt idx="6">
                  <c:v>西区重症医学科</c:v>
                </c:pt>
                <c:pt idx="7">
                  <c:v>肿瘤内科</c:v>
                </c:pt>
                <c:pt idx="8">
                  <c:v>显微骨科</c:v>
                </c:pt>
                <c:pt idx="9">
                  <c:v>小儿骨科</c:v>
                </c:pt>
                <c:pt idx="10">
                  <c:v>针灸科</c:v>
                </c:pt>
                <c:pt idx="11">
                  <c:v>肾脏内科</c:v>
                </c:pt>
                <c:pt idx="12">
                  <c:v>口腔科</c:v>
                </c:pt>
                <c:pt idx="13">
                  <c:v>皮肤科</c:v>
                </c:pt>
                <c:pt idx="14">
                  <c:v>创伤骨科</c:v>
                </c:pt>
                <c:pt idx="15">
                  <c:v>美容皮肤科</c:v>
                </c:pt>
                <c:pt idx="16">
                  <c:v>肛肠科</c:v>
                </c:pt>
                <c:pt idx="17">
                  <c:v>风湿病科</c:v>
                </c:pt>
                <c:pt idx="18">
                  <c:v>男科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48.5358390727555</c:v>
                </c:pt>
                <c:pt idx="1">
                  <c:v>56.917637342568554</c:v>
                </c:pt>
                <c:pt idx="2">
                  <c:v>49.58418102493056</c:v>
                </c:pt>
                <c:pt idx="3">
                  <c:v>44.907761274920865</c:v>
                </c:pt>
                <c:pt idx="4">
                  <c:v>49.30001839410143</c:v>
                </c:pt>
                <c:pt idx="5">
                  <c:v>45.81254942181923</c:v>
                </c:pt>
                <c:pt idx="6">
                  <c:v>44.296016187319985</c:v>
                </c:pt>
                <c:pt idx="7">
                  <c:v>60.33886604345</c:v>
                </c:pt>
                <c:pt idx="8">
                  <c:v>47.55029325777698</c:v>
                </c:pt>
                <c:pt idx="9">
                  <c:v>49.63015148925267</c:v>
                </c:pt>
                <c:pt idx="10">
                  <c:v>41.59297517626823</c:v>
                </c:pt>
                <c:pt idx="11">
                  <c:v>55.67555099740817</c:v>
                </c:pt>
                <c:pt idx="12">
                  <c:v>52.51818583803952</c:v>
                </c:pt>
                <c:pt idx="13">
                  <c:v>50.72522633052658</c:v>
                </c:pt>
                <c:pt idx="14">
                  <c:v>51.241017173368846</c:v>
                </c:pt>
                <c:pt idx="15">
                  <c:v>50.36243954070578</c:v>
                </c:pt>
                <c:pt idx="16">
                  <c:v>49.142844949940915</c:v>
                </c:pt>
                <c:pt idx="17">
                  <c:v>50.986154755697775</c:v>
                </c:pt>
                <c:pt idx="18">
                  <c:v>43.2516520567876</c:v>
                </c:pt>
                <c:pt idx="19">
                  <c:v>39.1311262350988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中医外治中心</c:v>
                </c:pt>
                <c:pt idx="2">
                  <c:v>关节骨科</c:v>
                </c:pt>
                <c:pt idx="3">
                  <c:v>小儿推拿科</c:v>
                </c:pt>
                <c:pt idx="4">
                  <c:v>肝病科</c:v>
                </c:pt>
                <c:pt idx="5">
                  <c:v>内分泌科</c:v>
                </c:pt>
                <c:pt idx="6">
                  <c:v>西区重症医学科</c:v>
                </c:pt>
                <c:pt idx="7">
                  <c:v>肿瘤内科</c:v>
                </c:pt>
                <c:pt idx="8">
                  <c:v>显微骨科</c:v>
                </c:pt>
                <c:pt idx="9">
                  <c:v>小儿骨科</c:v>
                </c:pt>
                <c:pt idx="10">
                  <c:v>针灸科</c:v>
                </c:pt>
                <c:pt idx="11">
                  <c:v>肾脏内科</c:v>
                </c:pt>
                <c:pt idx="12">
                  <c:v>口腔科</c:v>
                </c:pt>
                <c:pt idx="13">
                  <c:v>皮肤科</c:v>
                </c:pt>
                <c:pt idx="14">
                  <c:v>创伤骨科</c:v>
                </c:pt>
                <c:pt idx="15">
                  <c:v>美容皮肤科</c:v>
                </c:pt>
                <c:pt idx="16">
                  <c:v>肛肠科</c:v>
                </c:pt>
                <c:pt idx="17">
                  <c:v>风湿病科</c:v>
                </c:pt>
                <c:pt idx="18">
                  <c:v>男科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40.88118051619231</c:v>
                </c:pt>
                <c:pt idx="1">
                  <c:v>40.43663401332797</c:v>
                </c:pt>
                <c:pt idx="2">
                  <c:v>39.19442281096952</c:v>
                </c:pt>
                <c:pt idx="3">
                  <c:v>37.789039028156495</c:v>
                </c:pt>
                <c:pt idx="4">
                  <c:v>33.86939743029967</c:v>
                </c:pt>
                <c:pt idx="5">
                  <c:v>32.25167530799284</c:v>
                </c:pt>
                <c:pt idx="6">
                  <c:v>32.00930036349154</c:v>
                </c:pt>
                <c:pt idx="7">
                  <c:v>31.725017133334745</c:v>
                </c:pt>
                <c:pt idx="8">
                  <c:v>31.440281874945534</c:v>
                </c:pt>
                <c:pt idx="9">
                  <c:v>31.078953714639415</c:v>
                </c:pt>
                <c:pt idx="10">
                  <c:v>31.016212884816035</c:v>
                </c:pt>
                <c:pt idx="11">
                  <c:v>29.861266209374953</c:v>
                </c:pt>
                <c:pt idx="12">
                  <c:v>29.84863951627377</c:v>
                </c:pt>
                <c:pt idx="13">
                  <c:v>28.398808952392194</c:v>
                </c:pt>
                <c:pt idx="14">
                  <c:v>28.298146401657817</c:v>
                </c:pt>
                <c:pt idx="15">
                  <c:v>28.28053008594543</c:v>
                </c:pt>
                <c:pt idx="16">
                  <c:v>27.485194178685738</c:v>
                </c:pt>
                <c:pt idx="17">
                  <c:v>27.473837702317905</c:v>
                </c:pt>
                <c:pt idx="18">
                  <c:v>26.899296674633156</c:v>
                </c:pt>
                <c:pt idx="19">
                  <c:v>25.84317487111884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中医外治中心</c:v>
                </c:pt>
                <c:pt idx="2">
                  <c:v>关节骨科</c:v>
                </c:pt>
                <c:pt idx="3">
                  <c:v>小儿推拿科</c:v>
                </c:pt>
                <c:pt idx="4">
                  <c:v>肝病科</c:v>
                </c:pt>
                <c:pt idx="5">
                  <c:v>内分泌科</c:v>
                </c:pt>
                <c:pt idx="6">
                  <c:v>西区重症医学科</c:v>
                </c:pt>
                <c:pt idx="7">
                  <c:v>肿瘤内科</c:v>
                </c:pt>
                <c:pt idx="8">
                  <c:v>显微骨科</c:v>
                </c:pt>
                <c:pt idx="9">
                  <c:v>小儿骨科</c:v>
                </c:pt>
                <c:pt idx="10">
                  <c:v>针灸科</c:v>
                </c:pt>
                <c:pt idx="11">
                  <c:v>肾脏内科</c:v>
                </c:pt>
                <c:pt idx="12">
                  <c:v>口腔科</c:v>
                </c:pt>
                <c:pt idx="13">
                  <c:v>皮肤科</c:v>
                </c:pt>
                <c:pt idx="14">
                  <c:v>创伤骨科</c:v>
                </c:pt>
                <c:pt idx="15">
                  <c:v>美容皮肤科</c:v>
                </c:pt>
                <c:pt idx="16">
                  <c:v>肛肠科</c:v>
                </c:pt>
                <c:pt idx="17">
                  <c:v>风湿病科</c:v>
                </c:pt>
                <c:pt idx="18">
                  <c:v>男科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50.00186263095103</c:v>
                </c:pt>
                <c:pt idx="1">
                  <c:v>41.865551265144816</c:v>
                </c:pt>
                <c:pt idx="2">
                  <c:v>48.526697585263214</c:v>
                </c:pt>
                <c:pt idx="3">
                  <c:v>52.46085747225562</c:v>
                </c:pt>
                <c:pt idx="4">
                  <c:v>46.68287796873101</c:v>
                </c:pt>
                <c:pt idx="5">
                  <c:v>40.428951147425444</c:v>
                </c:pt>
                <c:pt idx="6">
                  <c:v>53.862469650206904</c:v>
                </c:pt>
                <c:pt idx="7">
                  <c:v>41.1471968225058</c:v>
                </c:pt>
                <c:pt idx="8">
                  <c:v>56.756277325144424</c:v>
                </c:pt>
                <c:pt idx="9">
                  <c:v>44.37180012290396</c:v>
                </c:pt>
                <c:pt idx="10">
                  <c:v>46.19045518228732</c:v>
                </c:pt>
                <c:pt idx="11">
                  <c:v>50.40007874242254</c:v>
                </c:pt>
                <c:pt idx="12">
                  <c:v>54.52455588290122</c:v>
                </c:pt>
                <c:pt idx="13">
                  <c:v>39.94476220149845</c:v>
                </c:pt>
                <c:pt idx="14">
                  <c:v>57.50060288014087</c:v>
                </c:pt>
                <c:pt idx="15">
                  <c:v>47.53572194957631</c:v>
                </c:pt>
                <c:pt idx="16">
                  <c:v>42.21748043391687</c:v>
                </c:pt>
                <c:pt idx="17">
                  <c:v>55.006595114196514</c:v>
                </c:pt>
                <c:pt idx="18">
                  <c:v>53.87252448495614</c:v>
                </c:pt>
                <c:pt idx="19">
                  <c:v>52.033410022266985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中医外治中心</c:v>
                </c:pt>
                <c:pt idx="2">
                  <c:v>关节骨科</c:v>
                </c:pt>
                <c:pt idx="3">
                  <c:v>小儿推拿科</c:v>
                </c:pt>
                <c:pt idx="4">
                  <c:v>肝病科</c:v>
                </c:pt>
                <c:pt idx="5">
                  <c:v>内分泌科</c:v>
                </c:pt>
                <c:pt idx="6">
                  <c:v>西区重症医学科</c:v>
                </c:pt>
                <c:pt idx="7">
                  <c:v>肿瘤内科</c:v>
                </c:pt>
                <c:pt idx="8">
                  <c:v>显微骨科</c:v>
                </c:pt>
                <c:pt idx="9">
                  <c:v>小儿骨科</c:v>
                </c:pt>
                <c:pt idx="10">
                  <c:v>针灸科</c:v>
                </c:pt>
                <c:pt idx="11">
                  <c:v>肾脏内科</c:v>
                </c:pt>
                <c:pt idx="12">
                  <c:v>口腔科</c:v>
                </c:pt>
                <c:pt idx="13">
                  <c:v>皮肤科</c:v>
                </c:pt>
                <c:pt idx="14">
                  <c:v>创伤骨科</c:v>
                </c:pt>
                <c:pt idx="15">
                  <c:v>美容皮肤科</c:v>
                </c:pt>
                <c:pt idx="16">
                  <c:v>肛肠科</c:v>
                </c:pt>
                <c:pt idx="17">
                  <c:v>风湿病科</c:v>
                </c:pt>
                <c:pt idx="18">
                  <c:v>男科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40.88118051619231</c:v>
                </c:pt>
                <c:pt idx="1">
                  <c:v>40.43663401332797</c:v>
                </c:pt>
                <c:pt idx="2">
                  <c:v>39.19442281096952</c:v>
                </c:pt>
                <c:pt idx="3">
                  <c:v>37.789039028156495</c:v>
                </c:pt>
                <c:pt idx="4">
                  <c:v>33.86939743029967</c:v>
                </c:pt>
                <c:pt idx="5">
                  <c:v>32.25167530799284</c:v>
                </c:pt>
                <c:pt idx="6">
                  <c:v>32.00930036349154</c:v>
                </c:pt>
                <c:pt idx="7">
                  <c:v>31.725017133334745</c:v>
                </c:pt>
                <c:pt idx="8">
                  <c:v>31.440281874945534</c:v>
                </c:pt>
                <c:pt idx="9">
                  <c:v>31.078953714639415</c:v>
                </c:pt>
                <c:pt idx="10">
                  <c:v>31.016212884816035</c:v>
                </c:pt>
                <c:pt idx="11">
                  <c:v>29.861266209374953</c:v>
                </c:pt>
                <c:pt idx="12">
                  <c:v>29.84863951627377</c:v>
                </c:pt>
                <c:pt idx="13">
                  <c:v>28.398808952392194</c:v>
                </c:pt>
                <c:pt idx="14">
                  <c:v>28.298146401657817</c:v>
                </c:pt>
                <c:pt idx="15">
                  <c:v>28.28053008594543</c:v>
                </c:pt>
                <c:pt idx="16">
                  <c:v>27.485194178685738</c:v>
                </c:pt>
                <c:pt idx="17">
                  <c:v>27.473837702317905</c:v>
                </c:pt>
                <c:pt idx="18">
                  <c:v>26.899296674633156</c:v>
                </c:pt>
                <c:pt idx="19">
                  <c:v>25.84317487111884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中医外治中心</c:v>
                </c:pt>
                <c:pt idx="2">
                  <c:v>关节骨科</c:v>
                </c:pt>
                <c:pt idx="3">
                  <c:v>小儿推拿科</c:v>
                </c:pt>
                <c:pt idx="4">
                  <c:v>肝病科</c:v>
                </c:pt>
                <c:pt idx="5">
                  <c:v>内分泌科</c:v>
                </c:pt>
                <c:pt idx="6">
                  <c:v>西区重症医学科</c:v>
                </c:pt>
                <c:pt idx="7">
                  <c:v>肿瘤内科</c:v>
                </c:pt>
                <c:pt idx="8">
                  <c:v>显微骨科</c:v>
                </c:pt>
                <c:pt idx="9">
                  <c:v>小儿骨科</c:v>
                </c:pt>
                <c:pt idx="10">
                  <c:v>针灸科</c:v>
                </c:pt>
                <c:pt idx="11">
                  <c:v>肾脏内科</c:v>
                </c:pt>
                <c:pt idx="12">
                  <c:v>口腔科</c:v>
                </c:pt>
                <c:pt idx="13">
                  <c:v>皮肤科</c:v>
                </c:pt>
                <c:pt idx="14">
                  <c:v>创伤骨科</c:v>
                </c:pt>
                <c:pt idx="15">
                  <c:v>美容皮肤科</c:v>
                </c:pt>
                <c:pt idx="16">
                  <c:v>肛肠科</c:v>
                </c:pt>
                <c:pt idx="17">
                  <c:v>风湿病科</c:v>
                </c:pt>
                <c:pt idx="18">
                  <c:v>男科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22.868001588837735</c:v>
                </c:pt>
                <c:pt idx="1">
                  <c:v>3.8967821395583186</c:v>
                </c:pt>
                <c:pt idx="2">
                  <c:v>4.0585632515651255</c:v>
                </c:pt>
                <c:pt idx="3">
                  <c:v>6.3571846083068175</c:v>
                </c:pt>
                <c:pt idx="4">
                  <c:v>6.355560096222829</c:v>
                </c:pt>
                <c:pt idx="5">
                  <c:v>3.725498228970001</c:v>
                </c:pt>
                <c:pt idx="6">
                  <c:v>1.6114545823402633</c:v>
                </c:pt>
                <c:pt idx="7">
                  <c:v>27.468183144699076</c:v>
                </c:pt>
                <c:pt idx="8">
                  <c:v>2.939733185492392</c:v>
                </c:pt>
                <c:pt idx="9">
                  <c:v>5.792910930755109</c:v>
                </c:pt>
                <c:pt idx="10">
                  <c:v>3.144454602498925</c:v>
                </c:pt>
                <c:pt idx="11">
                  <c:v>16.826396115114182</c:v>
                </c:pt>
                <c:pt idx="12">
                  <c:v>3.6276351816548984</c:v>
                </c:pt>
                <c:pt idx="13">
                  <c:v>2.960482388471812</c:v>
                </c:pt>
                <c:pt idx="14">
                  <c:v>2.5718062506136725</c:v>
                </c:pt>
                <c:pt idx="15">
                  <c:v>14.536711861270208</c:v>
                </c:pt>
                <c:pt idx="16">
                  <c:v>8.824055490357264</c:v>
                </c:pt>
                <c:pt idx="17">
                  <c:v>2.4595394352877546</c:v>
                </c:pt>
                <c:pt idx="18">
                  <c:v>7.584717772447493</c:v>
                </c:pt>
                <c:pt idx="19">
                  <c:v>1.4737562748697446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中医外治中心</c:v>
                </c:pt>
                <c:pt idx="2">
                  <c:v>关节骨科</c:v>
                </c:pt>
                <c:pt idx="3">
                  <c:v>小儿推拿科</c:v>
                </c:pt>
                <c:pt idx="4">
                  <c:v>肝病科</c:v>
                </c:pt>
                <c:pt idx="5">
                  <c:v>内分泌科</c:v>
                </c:pt>
                <c:pt idx="6">
                  <c:v>西区重症医学科</c:v>
                </c:pt>
                <c:pt idx="7">
                  <c:v>肿瘤内科</c:v>
                </c:pt>
                <c:pt idx="8">
                  <c:v>显微骨科</c:v>
                </c:pt>
                <c:pt idx="9">
                  <c:v>小儿骨科</c:v>
                </c:pt>
                <c:pt idx="10">
                  <c:v>针灸科</c:v>
                </c:pt>
                <c:pt idx="11">
                  <c:v>肾脏内科</c:v>
                </c:pt>
                <c:pt idx="12">
                  <c:v>口腔科</c:v>
                </c:pt>
                <c:pt idx="13">
                  <c:v>皮肤科</c:v>
                </c:pt>
                <c:pt idx="14">
                  <c:v>创伤骨科</c:v>
                </c:pt>
                <c:pt idx="15">
                  <c:v>美容皮肤科</c:v>
                </c:pt>
                <c:pt idx="16">
                  <c:v>肛肠科</c:v>
                </c:pt>
                <c:pt idx="17">
                  <c:v>风湿病科</c:v>
                </c:pt>
                <c:pt idx="18">
                  <c:v>男科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40.88118051619231</c:v>
                </c:pt>
                <c:pt idx="1">
                  <c:v>40.43663401332797</c:v>
                </c:pt>
                <c:pt idx="2">
                  <c:v>39.19442281096952</c:v>
                </c:pt>
                <c:pt idx="3">
                  <c:v>37.789039028156495</c:v>
                </c:pt>
                <c:pt idx="4">
                  <c:v>33.86939743029967</c:v>
                </c:pt>
                <c:pt idx="5">
                  <c:v>32.25167530799284</c:v>
                </c:pt>
                <c:pt idx="6">
                  <c:v>32.00930036349154</c:v>
                </c:pt>
                <c:pt idx="7">
                  <c:v>31.725017133334745</c:v>
                </c:pt>
                <c:pt idx="8">
                  <c:v>31.440281874945534</c:v>
                </c:pt>
                <c:pt idx="9">
                  <c:v>31.078953714639415</c:v>
                </c:pt>
                <c:pt idx="10">
                  <c:v>31.016212884816035</c:v>
                </c:pt>
                <c:pt idx="11">
                  <c:v>29.861266209374953</c:v>
                </c:pt>
                <c:pt idx="12">
                  <c:v>29.84863951627377</c:v>
                </c:pt>
                <c:pt idx="13">
                  <c:v>28.398808952392194</c:v>
                </c:pt>
                <c:pt idx="14">
                  <c:v>28.298146401657817</c:v>
                </c:pt>
                <c:pt idx="15">
                  <c:v>28.28053008594543</c:v>
                </c:pt>
                <c:pt idx="16">
                  <c:v>27.485194178685738</c:v>
                </c:pt>
                <c:pt idx="17">
                  <c:v>27.473837702317905</c:v>
                </c:pt>
                <c:pt idx="18">
                  <c:v>26.899296674633156</c:v>
                </c:pt>
                <c:pt idx="19">
                  <c:v>25.84317487111884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中医外治中心</c:v>
                </c:pt>
                <c:pt idx="2">
                  <c:v>关节骨科</c:v>
                </c:pt>
                <c:pt idx="3">
                  <c:v>小儿推拿科</c:v>
                </c:pt>
                <c:pt idx="4">
                  <c:v>肝病科</c:v>
                </c:pt>
                <c:pt idx="5">
                  <c:v>内分泌科</c:v>
                </c:pt>
                <c:pt idx="6">
                  <c:v>西区重症医学科</c:v>
                </c:pt>
                <c:pt idx="7">
                  <c:v>肿瘤内科</c:v>
                </c:pt>
                <c:pt idx="8">
                  <c:v>显微骨科</c:v>
                </c:pt>
                <c:pt idx="9">
                  <c:v>小儿骨科</c:v>
                </c:pt>
                <c:pt idx="10">
                  <c:v>针灸科</c:v>
                </c:pt>
                <c:pt idx="11">
                  <c:v>肾脏内科</c:v>
                </c:pt>
                <c:pt idx="12">
                  <c:v>口腔科</c:v>
                </c:pt>
                <c:pt idx="13">
                  <c:v>皮肤科</c:v>
                </c:pt>
                <c:pt idx="14">
                  <c:v>创伤骨科</c:v>
                </c:pt>
                <c:pt idx="15">
                  <c:v>美容皮肤科</c:v>
                </c:pt>
                <c:pt idx="16">
                  <c:v>肛肠科</c:v>
                </c:pt>
                <c:pt idx="17">
                  <c:v>风湿病科</c:v>
                </c:pt>
                <c:pt idx="18">
                  <c:v>男科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9.401323846684786</c:v>
                </c:pt>
                <c:pt idx="1">
                  <c:v>38.485606611458365</c:v>
                </c:pt>
                <c:pt idx="2">
                  <c:v>48.58776284410048</c:v>
                </c:pt>
                <c:pt idx="3">
                  <c:v>38.60859057538398</c:v>
                </c:pt>
                <c:pt idx="4">
                  <c:v>43.353991169352234</c:v>
                </c:pt>
                <c:pt idx="5">
                  <c:v>39.64035214239956</c:v>
                </c:pt>
                <c:pt idx="6">
                  <c:v>40.55209880624375</c:v>
                </c:pt>
                <c:pt idx="7">
                  <c:v>43.415087157595025</c:v>
                </c:pt>
                <c:pt idx="8">
                  <c:v>52.08121486497701</c:v>
                </c:pt>
                <c:pt idx="9">
                  <c:v>49.23054127757813</c:v>
                </c:pt>
                <c:pt idx="10">
                  <c:v>46.79242963440012</c:v>
                </c:pt>
                <c:pt idx="11">
                  <c:v>53.57685321905661</c:v>
                </c:pt>
                <c:pt idx="12">
                  <c:v>63.16415470115199</c:v>
                </c:pt>
                <c:pt idx="13">
                  <c:v>44.56407262834535</c:v>
                </c:pt>
                <c:pt idx="14">
                  <c:v>47.057232026778294</c:v>
                </c:pt>
                <c:pt idx="15">
                  <c:v>62.23154088016317</c:v>
                </c:pt>
                <c:pt idx="16">
                  <c:v>34.63903145548132</c:v>
                </c:pt>
                <c:pt idx="17">
                  <c:v>42.157247796637776</c:v>
                </c:pt>
                <c:pt idx="18">
                  <c:v>27.710360062795445</c:v>
                </c:pt>
                <c:pt idx="19">
                  <c:v>39.65959286086792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中医外治中心</c:v>
                </c:pt>
                <c:pt idx="2">
                  <c:v>关节骨科</c:v>
                </c:pt>
                <c:pt idx="3">
                  <c:v>小儿推拿科</c:v>
                </c:pt>
                <c:pt idx="4">
                  <c:v>肝病科</c:v>
                </c:pt>
                <c:pt idx="5">
                  <c:v>内分泌科</c:v>
                </c:pt>
                <c:pt idx="6">
                  <c:v>西区重症医学科</c:v>
                </c:pt>
                <c:pt idx="7">
                  <c:v>肿瘤内科</c:v>
                </c:pt>
                <c:pt idx="8">
                  <c:v>显微骨科</c:v>
                </c:pt>
                <c:pt idx="9">
                  <c:v>小儿骨科</c:v>
                </c:pt>
                <c:pt idx="10">
                  <c:v>针灸科</c:v>
                </c:pt>
                <c:pt idx="11">
                  <c:v>肾脏内科</c:v>
                </c:pt>
                <c:pt idx="12">
                  <c:v>口腔科</c:v>
                </c:pt>
                <c:pt idx="13">
                  <c:v>皮肤科</c:v>
                </c:pt>
                <c:pt idx="14">
                  <c:v>创伤骨科</c:v>
                </c:pt>
                <c:pt idx="15">
                  <c:v>美容皮肤科</c:v>
                </c:pt>
                <c:pt idx="16">
                  <c:v>肛肠科</c:v>
                </c:pt>
                <c:pt idx="17">
                  <c:v>风湿病科</c:v>
                </c:pt>
                <c:pt idx="18">
                  <c:v>男科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40.88118051619231</c:v>
                </c:pt>
                <c:pt idx="1">
                  <c:v>40.43663401332797</c:v>
                </c:pt>
                <c:pt idx="2">
                  <c:v>39.19442281096952</c:v>
                </c:pt>
                <c:pt idx="3">
                  <c:v>37.789039028156495</c:v>
                </c:pt>
                <c:pt idx="4">
                  <c:v>33.86939743029967</c:v>
                </c:pt>
                <c:pt idx="5">
                  <c:v>32.25167530799284</c:v>
                </c:pt>
                <c:pt idx="6">
                  <c:v>32.00930036349154</c:v>
                </c:pt>
                <c:pt idx="7">
                  <c:v>31.725017133334745</c:v>
                </c:pt>
                <c:pt idx="8">
                  <c:v>31.440281874945534</c:v>
                </c:pt>
                <c:pt idx="9">
                  <c:v>31.078953714639415</c:v>
                </c:pt>
                <c:pt idx="10">
                  <c:v>31.016212884816035</c:v>
                </c:pt>
                <c:pt idx="11">
                  <c:v>29.861266209374953</c:v>
                </c:pt>
                <c:pt idx="12">
                  <c:v>29.84863951627377</c:v>
                </c:pt>
                <c:pt idx="13">
                  <c:v>28.398808952392194</c:v>
                </c:pt>
                <c:pt idx="14">
                  <c:v>28.298146401657817</c:v>
                </c:pt>
                <c:pt idx="15">
                  <c:v>28.28053008594543</c:v>
                </c:pt>
                <c:pt idx="16">
                  <c:v>27.485194178685738</c:v>
                </c:pt>
                <c:pt idx="17">
                  <c:v>27.473837702317905</c:v>
                </c:pt>
                <c:pt idx="18">
                  <c:v>26.899296674633156</c:v>
                </c:pt>
                <c:pt idx="19">
                  <c:v>25.84317487111884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中医外治中心</c:v>
                </c:pt>
                <c:pt idx="2">
                  <c:v>关节骨科</c:v>
                </c:pt>
                <c:pt idx="3">
                  <c:v>小儿推拿科</c:v>
                </c:pt>
                <c:pt idx="4">
                  <c:v>肝病科</c:v>
                </c:pt>
                <c:pt idx="5">
                  <c:v>内分泌科</c:v>
                </c:pt>
                <c:pt idx="6">
                  <c:v>西区重症医学科</c:v>
                </c:pt>
                <c:pt idx="7">
                  <c:v>肿瘤内科</c:v>
                </c:pt>
                <c:pt idx="8">
                  <c:v>显微骨科</c:v>
                </c:pt>
                <c:pt idx="9">
                  <c:v>小儿骨科</c:v>
                </c:pt>
                <c:pt idx="10">
                  <c:v>针灸科</c:v>
                </c:pt>
                <c:pt idx="11">
                  <c:v>肾脏内科</c:v>
                </c:pt>
                <c:pt idx="12">
                  <c:v>口腔科</c:v>
                </c:pt>
                <c:pt idx="13">
                  <c:v>皮肤科</c:v>
                </c:pt>
                <c:pt idx="14">
                  <c:v>创伤骨科</c:v>
                </c:pt>
                <c:pt idx="15">
                  <c:v>美容皮肤科</c:v>
                </c:pt>
                <c:pt idx="16">
                  <c:v>肛肠科</c:v>
                </c:pt>
                <c:pt idx="17">
                  <c:v>风湿病科</c:v>
                </c:pt>
                <c:pt idx="18">
                  <c:v>男科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49.495429413989996</c:v>
                </c:pt>
                <c:pt idx="1">
                  <c:v>46.7380455080405</c:v>
                </c:pt>
                <c:pt idx="2">
                  <c:v>29.636946554412205</c:v>
                </c:pt>
                <c:pt idx="3">
                  <c:v>37.95124163560855</c:v>
                </c:pt>
                <c:pt idx="4">
                  <c:v>46.35156935371871</c:v>
                </c:pt>
                <c:pt idx="5">
                  <c:v>36.232636082067934</c:v>
                </c:pt>
                <c:pt idx="6">
                  <c:v>56.58896278535115</c:v>
                </c:pt>
                <c:pt idx="7">
                  <c:v>33.624137482465095</c:v>
                </c:pt>
                <c:pt idx="8">
                  <c:v>50.34498770013815</c:v>
                </c:pt>
                <c:pt idx="9">
                  <c:v>38.52940032750958</c:v>
                </c:pt>
                <c:pt idx="10">
                  <c:v>23.35765689139952</c:v>
                </c:pt>
                <c:pt idx="11">
                  <c:v>43.548346028360214</c:v>
                </c:pt>
                <c:pt idx="12">
                  <c:v>45.40397157729223</c:v>
                </c:pt>
                <c:pt idx="13">
                  <c:v>28.248447278411412</c:v>
                </c:pt>
                <c:pt idx="14">
                  <c:v>39.1750817878256</c:v>
                </c:pt>
                <c:pt idx="15">
                  <c:v>53.68534897565715</c:v>
                </c:pt>
                <c:pt idx="16">
                  <c:v>31.06347081429162</c:v>
                </c:pt>
                <c:pt idx="17">
                  <c:v>58.403511904131</c:v>
                </c:pt>
                <c:pt idx="18">
                  <c:v>29.550667124648587</c:v>
                </c:pt>
                <c:pt idx="19">
                  <c:v>46.48265554698181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中医外治中心</c:v>
                </c:pt>
                <c:pt idx="2">
                  <c:v>关节骨科</c:v>
                </c:pt>
                <c:pt idx="3">
                  <c:v>小儿推拿科</c:v>
                </c:pt>
                <c:pt idx="4">
                  <c:v>肝病科</c:v>
                </c:pt>
                <c:pt idx="5">
                  <c:v>内分泌科</c:v>
                </c:pt>
                <c:pt idx="6">
                  <c:v>西区重症医学科</c:v>
                </c:pt>
                <c:pt idx="7">
                  <c:v>肿瘤内科</c:v>
                </c:pt>
                <c:pt idx="8">
                  <c:v>显微骨科</c:v>
                </c:pt>
                <c:pt idx="9">
                  <c:v>小儿骨科</c:v>
                </c:pt>
                <c:pt idx="10">
                  <c:v>针灸科</c:v>
                </c:pt>
                <c:pt idx="11">
                  <c:v>肾脏内科</c:v>
                </c:pt>
                <c:pt idx="12">
                  <c:v>口腔科</c:v>
                </c:pt>
                <c:pt idx="13">
                  <c:v>皮肤科</c:v>
                </c:pt>
                <c:pt idx="14">
                  <c:v>创伤骨科</c:v>
                </c:pt>
                <c:pt idx="15">
                  <c:v>美容皮肤科</c:v>
                </c:pt>
                <c:pt idx="16">
                  <c:v>肛肠科</c:v>
                </c:pt>
                <c:pt idx="17">
                  <c:v>风湿病科</c:v>
                </c:pt>
                <c:pt idx="18">
                  <c:v>男科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40.88118051619231</c:v>
                </c:pt>
                <c:pt idx="1">
                  <c:v>40.43663401332797</c:v>
                </c:pt>
                <c:pt idx="2">
                  <c:v>39.19442281096952</c:v>
                </c:pt>
                <c:pt idx="3">
                  <c:v>37.789039028156495</c:v>
                </c:pt>
                <c:pt idx="4">
                  <c:v>33.86939743029967</c:v>
                </c:pt>
                <c:pt idx="5">
                  <c:v>32.25167530799284</c:v>
                </c:pt>
                <c:pt idx="6">
                  <c:v>32.00930036349154</c:v>
                </c:pt>
                <c:pt idx="7">
                  <c:v>31.725017133334745</c:v>
                </c:pt>
                <c:pt idx="8">
                  <c:v>31.440281874945534</c:v>
                </c:pt>
                <c:pt idx="9">
                  <c:v>31.078953714639415</c:v>
                </c:pt>
                <c:pt idx="10">
                  <c:v>31.016212884816035</c:v>
                </c:pt>
                <c:pt idx="11">
                  <c:v>29.861266209374953</c:v>
                </c:pt>
                <c:pt idx="12">
                  <c:v>29.84863951627377</c:v>
                </c:pt>
                <c:pt idx="13">
                  <c:v>28.398808952392194</c:v>
                </c:pt>
                <c:pt idx="14">
                  <c:v>28.298146401657817</c:v>
                </c:pt>
                <c:pt idx="15">
                  <c:v>28.28053008594543</c:v>
                </c:pt>
                <c:pt idx="16">
                  <c:v>27.485194178685738</c:v>
                </c:pt>
                <c:pt idx="17">
                  <c:v>27.473837702317905</c:v>
                </c:pt>
                <c:pt idx="18">
                  <c:v>26.899296674633156</c:v>
                </c:pt>
                <c:pt idx="19">
                  <c:v>25.84317487111884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中医外治中心</c:v>
                </c:pt>
                <c:pt idx="2">
                  <c:v>关节骨科</c:v>
                </c:pt>
                <c:pt idx="3">
                  <c:v>小儿推拿科</c:v>
                </c:pt>
                <c:pt idx="4">
                  <c:v>肝病科</c:v>
                </c:pt>
                <c:pt idx="5">
                  <c:v>内分泌科</c:v>
                </c:pt>
                <c:pt idx="6">
                  <c:v>西区重症医学科</c:v>
                </c:pt>
                <c:pt idx="7">
                  <c:v>肿瘤内科</c:v>
                </c:pt>
                <c:pt idx="8">
                  <c:v>显微骨科</c:v>
                </c:pt>
                <c:pt idx="9">
                  <c:v>小儿骨科</c:v>
                </c:pt>
                <c:pt idx="10">
                  <c:v>针灸科</c:v>
                </c:pt>
                <c:pt idx="11">
                  <c:v>肾脏内科</c:v>
                </c:pt>
                <c:pt idx="12">
                  <c:v>口腔科</c:v>
                </c:pt>
                <c:pt idx="13">
                  <c:v>皮肤科</c:v>
                </c:pt>
                <c:pt idx="14">
                  <c:v>创伤骨科</c:v>
                </c:pt>
                <c:pt idx="15">
                  <c:v>美容皮肤科</c:v>
                </c:pt>
                <c:pt idx="16">
                  <c:v>肛肠科</c:v>
                </c:pt>
                <c:pt idx="17">
                  <c:v>风湿病科</c:v>
                </c:pt>
                <c:pt idx="18">
                  <c:v>男科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42.5303623361795</c:v>
                </c:pt>
                <c:pt idx="1">
                  <c:v>39.57336064406432</c:v>
                </c:pt>
                <c:pt idx="2">
                  <c:v>35.16616821350049</c:v>
                </c:pt>
                <c:pt idx="3">
                  <c:v>42.6342351006775</c:v>
                </c:pt>
                <c:pt idx="4">
                  <c:v>23.298106787764414</c:v>
                </c:pt>
                <c:pt idx="5">
                  <c:v>34.20823937579336</c:v>
                </c:pt>
                <c:pt idx="6">
                  <c:v>34.88554814820788</c:v>
                </c:pt>
                <c:pt idx="7">
                  <c:v>27.07858521408241</c:v>
                </c:pt>
                <c:pt idx="8">
                  <c:v>36.84539524932729</c:v>
                </c:pt>
                <c:pt idx="9">
                  <c:v>38.14192562718581</c:v>
                </c:pt>
                <c:pt idx="10">
                  <c:v>40.653527170839524</c:v>
                </c:pt>
                <c:pt idx="11">
                  <c:v>26.939385659776903</c:v>
                </c:pt>
                <c:pt idx="12">
                  <c:v>42.92092925279742</c:v>
                </c:pt>
                <c:pt idx="13">
                  <c:v>40.32885575605655</c:v>
                </c:pt>
                <c:pt idx="14">
                  <c:v>54.645696249781146</c:v>
                </c:pt>
                <c:pt idx="15">
                  <c:v>32.57597917374429</c:v>
                </c:pt>
                <c:pt idx="16">
                  <c:v>27.099696106603464</c:v>
                </c:pt>
                <c:pt idx="17">
                  <c:v>30.78820016504754</c:v>
                </c:pt>
                <c:pt idx="18">
                  <c:v>31.156110811577186</c:v>
                </c:pt>
                <c:pt idx="19">
                  <c:v>41.645851082816876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中医外治中心</c:v>
                </c:pt>
                <c:pt idx="2">
                  <c:v>关节骨科</c:v>
                </c:pt>
                <c:pt idx="3">
                  <c:v>小儿推拿科</c:v>
                </c:pt>
                <c:pt idx="4">
                  <c:v>肝病科</c:v>
                </c:pt>
                <c:pt idx="5">
                  <c:v>内分泌科</c:v>
                </c:pt>
                <c:pt idx="6">
                  <c:v>西区重症医学科</c:v>
                </c:pt>
                <c:pt idx="7">
                  <c:v>肿瘤内科</c:v>
                </c:pt>
                <c:pt idx="8">
                  <c:v>显微骨科</c:v>
                </c:pt>
                <c:pt idx="9">
                  <c:v>小儿骨科</c:v>
                </c:pt>
                <c:pt idx="10">
                  <c:v>针灸科</c:v>
                </c:pt>
                <c:pt idx="11">
                  <c:v>肾脏内科</c:v>
                </c:pt>
                <c:pt idx="12">
                  <c:v>口腔科</c:v>
                </c:pt>
                <c:pt idx="13">
                  <c:v>皮肤科</c:v>
                </c:pt>
                <c:pt idx="14">
                  <c:v>创伤骨科</c:v>
                </c:pt>
                <c:pt idx="15">
                  <c:v>美容皮肤科</c:v>
                </c:pt>
                <c:pt idx="16">
                  <c:v>肛肠科</c:v>
                </c:pt>
                <c:pt idx="17">
                  <c:v>风湿病科</c:v>
                </c:pt>
                <c:pt idx="18">
                  <c:v>男科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40.88118051619231</c:v>
                </c:pt>
                <c:pt idx="1">
                  <c:v>40.43663401332797</c:v>
                </c:pt>
                <c:pt idx="2">
                  <c:v>39.19442281096952</c:v>
                </c:pt>
                <c:pt idx="3">
                  <c:v>37.789039028156495</c:v>
                </c:pt>
                <c:pt idx="4">
                  <c:v>33.86939743029967</c:v>
                </c:pt>
                <c:pt idx="5">
                  <c:v>32.25167530799284</c:v>
                </c:pt>
                <c:pt idx="6">
                  <c:v>32.00930036349154</c:v>
                </c:pt>
                <c:pt idx="7">
                  <c:v>31.725017133334745</c:v>
                </c:pt>
                <c:pt idx="8">
                  <c:v>31.440281874945534</c:v>
                </c:pt>
                <c:pt idx="9">
                  <c:v>31.078953714639415</c:v>
                </c:pt>
                <c:pt idx="10">
                  <c:v>31.016212884816035</c:v>
                </c:pt>
                <c:pt idx="11">
                  <c:v>29.861266209374953</c:v>
                </c:pt>
                <c:pt idx="12">
                  <c:v>29.84863951627377</c:v>
                </c:pt>
                <c:pt idx="13">
                  <c:v>28.398808952392194</c:v>
                </c:pt>
                <c:pt idx="14">
                  <c:v>28.298146401657817</c:v>
                </c:pt>
                <c:pt idx="15">
                  <c:v>28.28053008594543</c:v>
                </c:pt>
                <c:pt idx="16">
                  <c:v>27.485194178685738</c:v>
                </c:pt>
                <c:pt idx="17">
                  <c:v>27.473837702317905</c:v>
                </c:pt>
                <c:pt idx="18">
                  <c:v>26.899296674633156</c:v>
                </c:pt>
                <c:pt idx="19">
                  <c:v>25.84317487111884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中医外治中心</c:v>
                </c:pt>
                <c:pt idx="2">
                  <c:v>关节骨科</c:v>
                </c:pt>
                <c:pt idx="3">
                  <c:v>小儿推拿科</c:v>
                </c:pt>
                <c:pt idx="4">
                  <c:v>肝病科</c:v>
                </c:pt>
                <c:pt idx="5">
                  <c:v>内分泌科</c:v>
                </c:pt>
                <c:pt idx="6">
                  <c:v>西区重症医学科</c:v>
                </c:pt>
                <c:pt idx="7">
                  <c:v>肿瘤内科</c:v>
                </c:pt>
                <c:pt idx="8">
                  <c:v>显微骨科</c:v>
                </c:pt>
                <c:pt idx="9">
                  <c:v>小儿骨科</c:v>
                </c:pt>
                <c:pt idx="10">
                  <c:v>针灸科</c:v>
                </c:pt>
                <c:pt idx="11">
                  <c:v>肾脏内科</c:v>
                </c:pt>
                <c:pt idx="12">
                  <c:v>口腔科</c:v>
                </c:pt>
                <c:pt idx="13">
                  <c:v>皮肤科</c:v>
                </c:pt>
                <c:pt idx="14">
                  <c:v>创伤骨科</c:v>
                </c:pt>
                <c:pt idx="15">
                  <c:v>美容皮肤科</c:v>
                </c:pt>
                <c:pt idx="16">
                  <c:v>肛肠科</c:v>
                </c:pt>
                <c:pt idx="17">
                  <c:v>风湿病科</c:v>
                </c:pt>
                <c:pt idx="18">
                  <c:v>男科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68.52547125294248</c:v>
                </c:pt>
                <c:pt idx="1">
                  <c:v>3.5968376725887605</c:v>
                </c:pt>
                <c:pt idx="2">
                  <c:v>38.20016048199426</c:v>
                </c:pt>
                <c:pt idx="3">
                  <c:v>11.512549614066101</c:v>
                </c:pt>
                <c:pt idx="4">
                  <c:v>5.266876778089112</c:v>
                </c:pt>
                <c:pt idx="5">
                  <c:v>10.482088472494263</c:v>
                </c:pt>
                <c:pt idx="6">
                  <c:v>5.366312980449022</c:v>
                </c:pt>
                <c:pt idx="7">
                  <c:v>7.958272539361542</c:v>
                </c:pt>
                <c:pt idx="8">
                  <c:v>6.005338782553257</c:v>
                </c:pt>
                <c:pt idx="9">
                  <c:v>7.775444360608116</c:v>
                </c:pt>
                <c:pt idx="10">
                  <c:v>8.4419849091973</c:v>
                </c:pt>
                <c:pt idx="11">
                  <c:v>4.415050444735442</c:v>
                </c:pt>
                <c:pt idx="12">
                  <c:v>3.133832312320732</c:v>
                </c:pt>
                <c:pt idx="13">
                  <c:v>6.243972696227277</c:v>
                </c:pt>
                <c:pt idx="14">
                  <c:v>4.968061809648595</c:v>
                </c:pt>
                <c:pt idx="15">
                  <c:v>19.724909388313264</c:v>
                </c:pt>
                <c:pt idx="16">
                  <c:v>24.20158674822101</c:v>
                </c:pt>
                <c:pt idx="17">
                  <c:v>8.066326486037166</c:v>
                </c:pt>
                <c:pt idx="18">
                  <c:v>5.938422783808906</c:v>
                </c:pt>
                <c:pt idx="19">
                  <c:v>3.491525817914853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中医外治中心</c:v>
                </c:pt>
                <c:pt idx="2">
                  <c:v>关节骨科</c:v>
                </c:pt>
                <c:pt idx="3">
                  <c:v>小儿推拿科</c:v>
                </c:pt>
                <c:pt idx="4">
                  <c:v>肝病科</c:v>
                </c:pt>
                <c:pt idx="5">
                  <c:v>内分泌科</c:v>
                </c:pt>
                <c:pt idx="6">
                  <c:v>西区重症医学科</c:v>
                </c:pt>
                <c:pt idx="7">
                  <c:v>肿瘤内科</c:v>
                </c:pt>
                <c:pt idx="8">
                  <c:v>显微骨科</c:v>
                </c:pt>
                <c:pt idx="9">
                  <c:v>小儿骨科</c:v>
                </c:pt>
                <c:pt idx="10">
                  <c:v>针灸科</c:v>
                </c:pt>
                <c:pt idx="11">
                  <c:v>肾脏内科</c:v>
                </c:pt>
                <c:pt idx="12">
                  <c:v>口腔科</c:v>
                </c:pt>
                <c:pt idx="13">
                  <c:v>皮肤科</c:v>
                </c:pt>
                <c:pt idx="14">
                  <c:v>创伤骨科</c:v>
                </c:pt>
                <c:pt idx="15">
                  <c:v>美容皮肤科</c:v>
                </c:pt>
                <c:pt idx="16">
                  <c:v>肛肠科</c:v>
                </c:pt>
                <c:pt idx="17">
                  <c:v>风湿病科</c:v>
                </c:pt>
                <c:pt idx="18">
                  <c:v>男科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40.88118051619231</c:v>
                </c:pt>
                <c:pt idx="1">
                  <c:v>40.43663401332797</c:v>
                </c:pt>
                <c:pt idx="2">
                  <c:v>39.19442281096952</c:v>
                </c:pt>
                <c:pt idx="3">
                  <c:v>37.789039028156495</c:v>
                </c:pt>
                <c:pt idx="4">
                  <c:v>33.86939743029967</c:v>
                </c:pt>
                <c:pt idx="5">
                  <c:v>32.25167530799284</c:v>
                </c:pt>
                <c:pt idx="6">
                  <c:v>32.00930036349154</c:v>
                </c:pt>
                <c:pt idx="7">
                  <c:v>31.725017133334745</c:v>
                </c:pt>
                <c:pt idx="8">
                  <c:v>31.440281874945534</c:v>
                </c:pt>
                <c:pt idx="9">
                  <c:v>31.078953714639415</c:v>
                </c:pt>
                <c:pt idx="10">
                  <c:v>31.016212884816035</c:v>
                </c:pt>
                <c:pt idx="11">
                  <c:v>29.861266209374953</c:v>
                </c:pt>
                <c:pt idx="12">
                  <c:v>29.84863951627377</c:v>
                </c:pt>
                <c:pt idx="13">
                  <c:v>28.398808952392194</c:v>
                </c:pt>
                <c:pt idx="14">
                  <c:v>28.298146401657817</c:v>
                </c:pt>
                <c:pt idx="15">
                  <c:v>28.28053008594543</c:v>
                </c:pt>
                <c:pt idx="16">
                  <c:v>27.485194178685738</c:v>
                </c:pt>
                <c:pt idx="17">
                  <c:v>27.473837702317905</c:v>
                </c:pt>
                <c:pt idx="18">
                  <c:v>26.899296674633156</c:v>
                </c:pt>
                <c:pt idx="19">
                  <c:v>25.84317487111884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中医外治中心</c:v>
                </c:pt>
                <c:pt idx="2">
                  <c:v>关节骨科</c:v>
                </c:pt>
                <c:pt idx="3">
                  <c:v>小儿推拿科</c:v>
                </c:pt>
                <c:pt idx="4">
                  <c:v>肝病科</c:v>
                </c:pt>
                <c:pt idx="5">
                  <c:v>内分泌科</c:v>
                </c:pt>
                <c:pt idx="6">
                  <c:v>西区重症医学科</c:v>
                </c:pt>
                <c:pt idx="7">
                  <c:v>肿瘤内科</c:v>
                </c:pt>
                <c:pt idx="8">
                  <c:v>显微骨科</c:v>
                </c:pt>
                <c:pt idx="9">
                  <c:v>小儿骨科</c:v>
                </c:pt>
                <c:pt idx="10">
                  <c:v>针灸科</c:v>
                </c:pt>
                <c:pt idx="11">
                  <c:v>肾脏内科</c:v>
                </c:pt>
                <c:pt idx="12">
                  <c:v>口腔科</c:v>
                </c:pt>
                <c:pt idx="13">
                  <c:v>皮肤科</c:v>
                </c:pt>
                <c:pt idx="14">
                  <c:v>创伤骨科</c:v>
                </c:pt>
                <c:pt idx="15">
                  <c:v>美容皮肤科</c:v>
                </c:pt>
                <c:pt idx="16">
                  <c:v>肛肠科</c:v>
                </c:pt>
                <c:pt idx="17">
                  <c:v>风湿病科</c:v>
                </c:pt>
                <c:pt idx="18">
                  <c:v>男科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28.263621926731684</c:v>
                </c:pt>
                <c:pt idx="1">
                  <c:v>32.580467103630276</c:v>
                </c:pt>
                <c:pt idx="2">
                  <c:v>4.764062319064291</c:v>
                </c:pt>
                <c:pt idx="3">
                  <c:v>28.31586014569204</c:v>
                </c:pt>
                <c:pt idx="4">
                  <c:v>70.06699781852063</c:v>
                </c:pt>
                <c:pt idx="5">
                  <c:v>57.603336970596864</c:v>
                </c:pt>
                <c:pt idx="6">
                  <c:v>85.1837354872175</c:v>
                </c:pt>
                <c:pt idx="7">
                  <c:v>58.305499641657995</c:v>
                </c:pt>
                <c:pt idx="8">
                  <c:v>51.77963790222926</c:v>
                </c:pt>
                <c:pt idx="9">
                  <c:v>79.7227563235275</c:v>
                </c:pt>
                <c:pt idx="10">
                  <c:v>27.091109713400446</c:v>
                </c:pt>
                <c:pt idx="11">
                  <c:v>37.98312957646278</c:v>
                </c:pt>
                <c:pt idx="12">
                  <c:v>34.491614134963136</c:v>
                </c:pt>
                <c:pt idx="13">
                  <c:v>62.871335080997056</c:v>
                </c:pt>
                <c:pt idx="14">
                  <c:v>24.19055273669015</c:v>
                </c:pt>
                <c:pt idx="15">
                  <c:v>46.293145655712316</c:v>
                </c:pt>
                <c:pt idx="16">
                  <c:v>36.33688322383447</c:v>
                </c:pt>
                <c:pt idx="17">
                  <c:v>55.13707327726646</c:v>
                </c:pt>
                <c:pt idx="18">
                  <c:v>64.60406224555406</c:v>
                </c:pt>
                <c:pt idx="19">
                  <c:v>57.22494840637331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眼科</c:v>
                </c:pt>
                <c:pt idx="2">
                  <c:v>老年医学科</c:v>
                </c:pt>
                <c:pt idx="3">
                  <c:v>妇科妇二科合并</c:v>
                </c:pt>
                <c:pt idx="4">
                  <c:v>神经内科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东区肾病科</c:v>
                </c:pt>
                <c:pt idx="9">
                  <c:v>产科</c:v>
                </c:pt>
                <c:pt idx="10">
                  <c:v>脾胃病科</c:v>
                </c:pt>
                <c:pt idx="11">
                  <c:v>中医经典科</c:v>
                </c:pt>
                <c:pt idx="12">
                  <c:v>普通外科</c:v>
                </c:pt>
                <c:pt idx="13">
                  <c:v>肝胆外科</c:v>
                </c:pt>
                <c:pt idx="14">
                  <c:v>心血管内科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胸外科</c:v>
                </c:pt>
                <c:pt idx="18">
                  <c:v>脑病三科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68.67683391648326</c:v>
                </c:pt>
                <c:pt idx="1">
                  <c:v>66.49835233665182</c:v>
                </c:pt>
                <c:pt idx="2">
                  <c:v>65.86682642225396</c:v>
                </c:pt>
                <c:pt idx="3">
                  <c:v>65.17868956440775</c:v>
                </c:pt>
                <c:pt idx="4">
                  <c:v>64.85231487515505</c:v>
                </c:pt>
                <c:pt idx="5">
                  <c:v>63.874222721086426</c:v>
                </c:pt>
                <c:pt idx="6">
                  <c:v>60.52541932824534</c:v>
                </c:pt>
                <c:pt idx="7">
                  <c:v>60.28182430112331</c:v>
                </c:pt>
                <c:pt idx="8">
                  <c:v>59.63331782829346</c:v>
                </c:pt>
                <c:pt idx="9">
                  <c:v>59.34771141226568</c:v>
                </c:pt>
                <c:pt idx="10">
                  <c:v>59.326118350749745</c:v>
                </c:pt>
                <c:pt idx="11">
                  <c:v>59.067786600877305</c:v>
                </c:pt>
                <c:pt idx="12">
                  <c:v>57.83411429421969</c:v>
                </c:pt>
                <c:pt idx="13">
                  <c:v>57.658249496107125</c:v>
                </c:pt>
                <c:pt idx="14">
                  <c:v>56.94864213797216</c:v>
                </c:pt>
                <c:pt idx="15">
                  <c:v>55.63231541110308</c:v>
                </c:pt>
                <c:pt idx="16">
                  <c:v>55.34514254102638</c:v>
                </c:pt>
                <c:pt idx="17">
                  <c:v>55.28394188593106</c:v>
                </c:pt>
                <c:pt idx="18">
                  <c:v>54.91108467128158</c:v>
                </c:pt>
                <c:pt idx="19">
                  <c:v>54.30393865728363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眼科</c:v>
                </c:pt>
                <c:pt idx="2">
                  <c:v>老年医学科</c:v>
                </c:pt>
                <c:pt idx="3">
                  <c:v>妇科妇二科合并</c:v>
                </c:pt>
                <c:pt idx="4">
                  <c:v>神经内科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东区肾病科</c:v>
                </c:pt>
                <c:pt idx="9">
                  <c:v>产科</c:v>
                </c:pt>
                <c:pt idx="10">
                  <c:v>脾胃病科</c:v>
                </c:pt>
                <c:pt idx="11">
                  <c:v>中医经典科</c:v>
                </c:pt>
                <c:pt idx="12">
                  <c:v>普通外科</c:v>
                </c:pt>
                <c:pt idx="13">
                  <c:v>肝胆外科</c:v>
                </c:pt>
                <c:pt idx="14">
                  <c:v>心血管内科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胸外科</c:v>
                </c:pt>
                <c:pt idx="18">
                  <c:v>脑病三科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33.86939743029967</c:v>
                </c:pt>
                <c:pt idx="1">
                  <c:v>4.524439890067168</c:v>
                </c:pt>
                <c:pt idx="2">
                  <c:v>10.696439345474001</c:v>
                </c:pt>
                <c:pt idx="3">
                  <c:v>14.42602951782404</c:v>
                </c:pt>
                <c:pt idx="4">
                  <c:v>18.895876806580567</c:v>
                </c:pt>
                <c:pt idx="5">
                  <c:v>29.861266209374953</c:v>
                </c:pt>
                <c:pt idx="6">
                  <c:v>17.29451751217953</c:v>
                </c:pt>
                <c:pt idx="7">
                  <c:v>22.609000421838456</c:v>
                </c:pt>
                <c:pt idx="8">
                  <c:v>24.866172105947033</c:v>
                </c:pt>
                <c:pt idx="9">
                  <c:v>20.842180129549124</c:v>
                </c:pt>
                <c:pt idx="10">
                  <c:v>13.602692676631795</c:v>
                </c:pt>
                <c:pt idx="11">
                  <c:v>23.02243316458235</c:v>
                </c:pt>
                <c:pt idx="12">
                  <c:v>13.91608900193259</c:v>
                </c:pt>
                <c:pt idx="13">
                  <c:v>21.58237896597219</c:v>
                </c:pt>
                <c:pt idx="14">
                  <c:v>20.506498558976983</c:v>
                </c:pt>
                <c:pt idx="15">
                  <c:v>24.314797729742285</c:v>
                </c:pt>
                <c:pt idx="16">
                  <c:v>8.357521533436744</c:v>
                </c:pt>
                <c:pt idx="17">
                  <c:v>21.970418409299754</c:v>
                </c:pt>
                <c:pt idx="18">
                  <c:v>22.448574024488565</c:v>
                </c:pt>
                <c:pt idx="19">
                  <c:v>20.32894360494618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眼科</c:v>
                </c:pt>
                <c:pt idx="2">
                  <c:v>老年医学科</c:v>
                </c:pt>
                <c:pt idx="3">
                  <c:v>妇科妇二科合并</c:v>
                </c:pt>
                <c:pt idx="4">
                  <c:v>神经内科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东区肾病科</c:v>
                </c:pt>
                <c:pt idx="9">
                  <c:v>产科</c:v>
                </c:pt>
                <c:pt idx="10">
                  <c:v>脾胃病科</c:v>
                </c:pt>
                <c:pt idx="11">
                  <c:v>中医经典科</c:v>
                </c:pt>
                <c:pt idx="12">
                  <c:v>普通外科</c:v>
                </c:pt>
                <c:pt idx="13">
                  <c:v>肝胆外科</c:v>
                </c:pt>
                <c:pt idx="14">
                  <c:v>心血管内科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胸外科</c:v>
                </c:pt>
                <c:pt idx="18">
                  <c:v>脑病三科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68.67683391648326</c:v>
                </c:pt>
                <c:pt idx="1">
                  <c:v>66.49835233665182</c:v>
                </c:pt>
                <c:pt idx="2">
                  <c:v>65.86682642225396</c:v>
                </c:pt>
                <c:pt idx="3">
                  <c:v>65.17868956440775</c:v>
                </c:pt>
                <c:pt idx="4">
                  <c:v>64.85231487515505</c:v>
                </c:pt>
                <c:pt idx="5">
                  <c:v>63.874222721086426</c:v>
                </c:pt>
                <c:pt idx="6">
                  <c:v>60.52541932824534</c:v>
                </c:pt>
                <c:pt idx="7">
                  <c:v>60.28182430112331</c:v>
                </c:pt>
                <c:pt idx="8">
                  <c:v>59.63331782829346</c:v>
                </c:pt>
                <c:pt idx="9">
                  <c:v>59.34771141226568</c:v>
                </c:pt>
                <c:pt idx="10">
                  <c:v>59.326118350749745</c:v>
                </c:pt>
                <c:pt idx="11">
                  <c:v>59.067786600877305</c:v>
                </c:pt>
                <c:pt idx="12">
                  <c:v>57.83411429421969</c:v>
                </c:pt>
                <c:pt idx="13">
                  <c:v>57.658249496107125</c:v>
                </c:pt>
                <c:pt idx="14">
                  <c:v>56.94864213797216</c:v>
                </c:pt>
                <c:pt idx="15">
                  <c:v>55.63231541110308</c:v>
                </c:pt>
                <c:pt idx="16">
                  <c:v>55.34514254102638</c:v>
                </c:pt>
                <c:pt idx="17">
                  <c:v>55.28394188593106</c:v>
                </c:pt>
                <c:pt idx="18">
                  <c:v>54.91108467128158</c:v>
                </c:pt>
                <c:pt idx="19">
                  <c:v>54.30393865728363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眼科</c:v>
                </c:pt>
                <c:pt idx="2">
                  <c:v>老年医学科</c:v>
                </c:pt>
                <c:pt idx="3">
                  <c:v>妇科妇二科合并</c:v>
                </c:pt>
                <c:pt idx="4">
                  <c:v>神经内科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东区肾病科</c:v>
                </c:pt>
                <c:pt idx="9">
                  <c:v>产科</c:v>
                </c:pt>
                <c:pt idx="10">
                  <c:v>脾胃病科</c:v>
                </c:pt>
                <c:pt idx="11">
                  <c:v>中医经典科</c:v>
                </c:pt>
                <c:pt idx="12">
                  <c:v>普通外科</c:v>
                </c:pt>
                <c:pt idx="13">
                  <c:v>肝胆外科</c:v>
                </c:pt>
                <c:pt idx="14">
                  <c:v>心血管内科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胸外科</c:v>
                </c:pt>
                <c:pt idx="18">
                  <c:v>脑病三科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49.30001839410143</c:v>
                </c:pt>
                <c:pt idx="1">
                  <c:v>54.946937953259834</c:v>
                </c:pt>
                <c:pt idx="2">
                  <c:v>56.974668202752966</c:v>
                </c:pt>
                <c:pt idx="3">
                  <c:v>47.18012426188878</c:v>
                </c:pt>
                <c:pt idx="4">
                  <c:v>51.70221424987559</c:v>
                </c:pt>
                <c:pt idx="5">
                  <c:v>55.67555099740817</c:v>
                </c:pt>
                <c:pt idx="6">
                  <c:v>41.909658785376365</c:v>
                </c:pt>
                <c:pt idx="7">
                  <c:v>46.14736633590791</c:v>
                </c:pt>
                <c:pt idx="8">
                  <c:v>55.24996761629835</c:v>
                </c:pt>
                <c:pt idx="9">
                  <c:v>43.67419228623007</c:v>
                </c:pt>
                <c:pt idx="10">
                  <c:v>58.299919297691936</c:v>
                </c:pt>
                <c:pt idx="11">
                  <c:v>51.42870318303684</c:v>
                </c:pt>
                <c:pt idx="12">
                  <c:v>48.22729690044609</c:v>
                </c:pt>
                <c:pt idx="13">
                  <c:v>57.09997788786263</c:v>
                </c:pt>
                <c:pt idx="14">
                  <c:v>57.896476641563595</c:v>
                </c:pt>
                <c:pt idx="15">
                  <c:v>41.58162121776345</c:v>
                </c:pt>
                <c:pt idx="16">
                  <c:v>50.94205853488889</c:v>
                </c:pt>
                <c:pt idx="17">
                  <c:v>65.35854386246328</c:v>
                </c:pt>
                <c:pt idx="18">
                  <c:v>45.986959610236056</c:v>
                </c:pt>
                <c:pt idx="19">
                  <c:v>52.22207740942956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眼科</c:v>
                </c:pt>
                <c:pt idx="2">
                  <c:v>老年医学科</c:v>
                </c:pt>
                <c:pt idx="3">
                  <c:v>妇科妇二科合并</c:v>
                </c:pt>
                <c:pt idx="4">
                  <c:v>神经内科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东区肾病科</c:v>
                </c:pt>
                <c:pt idx="9">
                  <c:v>产科</c:v>
                </c:pt>
                <c:pt idx="10">
                  <c:v>脾胃病科</c:v>
                </c:pt>
                <c:pt idx="11">
                  <c:v>中医经典科</c:v>
                </c:pt>
                <c:pt idx="12">
                  <c:v>普通外科</c:v>
                </c:pt>
                <c:pt idx="13">
                  <c:v>肝胆外科</c:v>
                </c:pt>
                <c:pt idx="14">
                  <c:v>心血管内科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胸外科</c:v>
                </c:pt>
                <c:pt idx="18">
                  <c:v>脑病三科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68.67683391648326</c:v>
                </c:pt>
                <c:pt idx="1">
                  <c:v>66.49835233665182</c:v>
                </c:pt>
                <c:pt idx="2">
                  <c:v>65.86682642225396</c:v>
                </c:pt>
                <c:pt idx="3">
                  <c:v>65.17868956440775</c:v>
                </c:pt>
                <c:pt idx="4">
                  <c:v>64.85231487515505</c:v>
                </c:pt>
                <c:pt idx="5">
                  <c:v>63.874222721086426</c:v>
                </c:pt>
                <c:pt idx="6">
                  <c:v>60.52541932824534</c:v>
                </c:pt>
                <c:pt idx="7">
                  <c:v>60.28182430112331</c:v>
                </c:pt>
                <c:pt idx="8">
                  <c:v>59.63331782829346</c:v>
                </c:pt>
                <c:pt idx="9">
                  <c:v>59.34771141226568</c:v>
                </c:pt>
                <c:pt idx="10">
                  <c:v>59.326118350749745</c:v>
                </c:pt>
                <c:pt idx="11">
                  <c:v>59.067786600877305</c:v>
                </c:pt>
                <c:pt idx="12">
                  <c:v>57.83411429421969</c:v>
                </c:pt>
                <c:pt idx="13">
                  <c:v>57.658249496107125</c:v>
                </c:pt>
                <c:pt idx="14">
                  <c:v>56.94864213797216</c:v>
                </c:pt>
                <c:pt idx="15">
                  <c:v>55.63231541110308</c:v>
                </c:pt>
                <c:pt idx="16">
                  <c:v>55.34514254102638</c:v>
                </c:pt>
                <c:pt idx="17">
                  <c:v>55.28394188593106</c:v>
                </c:pt>
                <c:pt idx="18">
                  <c:v>54.91108467128158</c:v>
                </c:pt>
                <c:pt idx="19">
                  <c:v>54.30393865728363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眼科</c:v>
                </c:pt>
                <c:pt idx="2">
                  <c:v>老年医学科</c:v>
                </c:pt>
                <c:pt idx="3">
                  <c:v>妇科妇二科合并</c:v>
                </c:pt>
                <c:pt idx="4">
                  <c:v>神经内科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东区肾病科</c:v>
                </c:pt>
                <c:pt idx="9">
                  <c:v>产科</c:v>
                </c:pt>
                <c:pt idx="10">
                  <c:v>脾胃病科</c:v>
                </c:pt>
                <c:pt idx="11">
                  <c:v>中医经典科</c:v>
                </c:pt>
                <c:pt idx="12">
                  <c:v>普通外科</c:v>
                </c:pt>
                <c:pt idx="13">
                  <c:v>肝胆外科</c:v>
                </c:pt>
                <c:pt idx="14">
                  <c:v>心血管内科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胸外科</c:v>
                </c:pt>
                <c:pt idx="18">
                  <c:v>脑病三科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46.68287796873101</c:v>
                </c:pt>
                <c:pt idx="1">
                  <c:v>41.467676673454825</c:v>
                </c:pt>
                <c:pt idx="2">
                  <c:v>44.44171637242251</c:v>
                </c:pt>
                <c:pt idx="3">
                  <c:v>41.34046897646446</c:v>
                </c:pt>
                <c:pt idx="4">
                  <c:v>60.81449131455475</c:v>
                </c:pt>
                <c:pt idx="5">
                  <c:v>50.40007874242254</c:v>
                </c:pt>
                <c:pt idx="6">
                  <c:v>43.96028965826595</c:v>
                </c:pt>
                <c:pt idx="7">
                  <c:v>46.483899284152706</c:v>
                </c:pt>
                <c:pt idx="8">
                  <c:v>57.08971709848766</c:v>
                </c:pt>
                <c:pt idx="9">
                  <c:v>43.53316730012406</c:v>
                </c:pt>
                <c:pt idx="10">
                  <c:v>56.319428842069236</c:v>
                </c:pt>
                <c:pt idx="11">
                  <c:v>42.999078665631856</c:v>
                </c:pt>
                <c:pt idx="12">
                  <c:v>52.30272426820074</c:v>
                </c:pt>
                <c:pt idx="13">
                  <c:v>55.865411542407244</c:v>
                </c:pt>
                <c:pt idx="14">
                  <c:v>36.39295421635628</c:v>
                </c:pt>
                <c:pt idx="15">
                  <c:v>36.772747849047484</c:v>
                </c:pt>
                <c:pt idx="16">
                  <c:v>40.32388968564414</c:v>
                </c:pt>
                <c:pt idx="17">
                  <c:v>58.14350395298067</c:v>
                </c:pt>
                <c:pt idx="18">
                  <c:v>53.47111853366938</c:v>
                </c:pt>
                <c:pt idx="19">
                  <c:v>40.41520943217942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眼科</c:v>
                </c:pt>
                <c:pt idx="2">
                  <c:v>老年医学科</c:v>
                </c:pt>
                <c:pt idx="3">
                  <c:v>妇科妇二科合并</c:v>
                </c:pt>
                <c:pt idx="4">
                  <c:v>神经内科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东区肾病科</c:v>
                </c:pt>
                <c:pt idx="9">
                  <c:v>产科</c:v>
                </c:pt>
                <c:pt idx="10">
                  <c:v>脾胃病科</c:v>
                </c:pt>
                <c:pt idx="11">
                  <c:v>中医经典科</c:v>
                </c:pt>
                <c:pt idx="12">
                  <c:v>普通外科</c:v>
                </c:pt>
                <c:pt idx="13">
                  <c:v>肝胆外科</c:v>
                </c:pt>
                <c:pt idx="14">
                  <c:v>心血管内科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胸外科</c:v>
                </c:pt>
                <c:pt idx="18">
                  <c:v>脑病三科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68.67683391648326</c:v>
                </c:pt>
                <c:pt idx="1">
                  <c:v>66.49835233665182</c:v>
                </c:pt>
                <c:pt idx="2">
                  <c:v>65.86682642225396</c:v>
                </c:pt>
                <c:pt idx="3">
                  <c:v>65.17868956440775</c:v>
                </c:pt>
                <c:pt idx="4">
                  <c:v>64.85231487515505</c:v>
                </c:pt>
                <c:pt idx="5">
                  <c:v>63.874222721086426</c:v>
                </c:pt>
                <c:pt idx="6">
                  <c:v>60.52541932824534</c:v>
                </c:pt>
                <c:pt idx="7">
                  <c:v>60.28182430112331</c:v>
                </c:pt>
                <c:pt idx="8">
                  <c:v>59.63331782829346</c:v>
                </c:pt>
                <c:pt idx="9">
                  <c:v>59.34771141226568</c:v>
                </c:pt>
                <c:pt idx="10">
                  <c:v>59.326118350749745</c:v>
                </c:pt>
                <c:pt idx="11">
                  <c:v>59.067786600877305</c:v>
                </c:pt>
                <c:pt idx="12">
                  <c:v>57.83411429421969</c:v>
                </c:pt>
                <c:pt idx="13">
                  <c:v>57.658249496107125</c:v>
                </c:pt>
                <c:pt idx="14">
                  <c:v>56.94864213797216</c:v>
                </c:pt>
                <c:pt idx="15">
                  <c:v>55.63231541110308</c:v>
                </c:pt>
                <c:pt idx="16">
                  <c:v>55.34514254102638</c:v>
                </c:pt>
                <c:pt idx="17">
                  <c:v>55.28394188593106</c:v>
                </c:pt>
                <c:pt idx="18">
                  <c:v>54.91108467128158</c:v>
                </c:pt>
                <c:pt idx="19">
                  <c:v>54.30393865728363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眼科</c:v>
                </c:pt>
                <c:pt idx="2">
                  <c:v>老年医学科</c:v>
                </c:pt>
                <c:pt idx="3">
                  <c:v>妇科妇二科合并</c:v>
                </c:pt>
                <c:pt idx="4">
                  <c:v>神经内科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东区肾病科</c:v>
                </c:pt>
                <c:pt idx="9">
                  <c:v>产科</c:v>
                </c:pt>
                <c:pt idx="10">
                  <c:v>脾胃病科</c:v>
                </c:pt>
                <c:pt idx="11">
                  <c:v>中医经典科</c:v>
                </c:pt>
                <c:pt idx="12">
                  <c:v>普通外科</c:v>
                </c:pt>
                <c:pt idx="13">
                  <c:v>肝胆外科</c:v>
                </c:pt>
                <c:pt idx="14">
                  <c:v>心血管内科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胸外科</c:v>
                </c:pt>
                <c:pt idx="18">
                  <c:v>脑病三科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6.355560096222829</c:v>
                </c:pt>
                <c:pt idx="1">
                  <c:v>4.107713209616197</c:v>
                </c:pt>
                <c:pt idx="2">
                  <c:v>6.264409031972386</c:v>
                </c:pt>
                <c:pt idx="3">
                  <c:v>23.83019298435573</c:v>
                </c:pt>
                <c:pt idx="4">
                  <c:v>9.704960070994591</c:v>
                </c:pt>
                <c:pt idx="5">
                  <c:v>16.826396115114182</c:v>
                </c:pt>
                <c:pt idx="6">
                  <c:v>7.265012204535394</c:v>
                </c:pt>
                <c:pt idx="7">
                  <c:v>2.159200131516481</c:v>
                </c:pt>
                <c:pt idx="8">
                  <c:v>26.06054012468833</c:v>
                </c:pt>
                <c:pt idx="9">
                  <c:v>2.545402708999961</c:v>
                </c:pt>
                <c:pt idx="10">
                  <c:v>3.0237945747503647</c:v>
                </c:pt>
                <c:pt idx="11">
                  <c:v>2.2928814619126188</c:v>
                </c:pt>
                <c:pt idx="12">
                  <c:v>9.00270274357598</c:v>
                </c:pt>
                <c:pt idx="13">
                  <c:v>4.041129220138163</c:v>
                </c:pt>
                <c:pt idx="14">
                  <c:v>4.290246118503822</c:v>
                </c:pt>
                <c:pt idx="15">
                  <c:v>3.9206233659292504</c:v>
                </c:pt>
                <c:pt idx="16">
                  <c:v>46.49017769524525</c:v>
                </c:pt>
                <c:pt idx="17">
                  <c:v>5.426423355295266</c:v>
                </c:pt>
                <c:pt idx="18">
                  <c:v>3.297232505001823</c:v>
                </c:pt>
                <c:pt idx="19">
                  <c:v>1.3570816563242756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眼科</c:v>
                </c:pt>
                <c:pt idx="2">
                  <c:v>老年医学科</c:v>
                </c:pt>
                <c:pt idx="3">
                  <c:v>妇科妇二科合并</c:v>
                </c:pt>
                <c:pt idx="4">
                  <c:v>神经内科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东区肾病科</c:v>
                </c:pt>
                <c:pt idx="9">
                  <c:v>产科</c:v>
                </c:pt>
                <c:pt idx="10">
                  <c:v>脾胃病科</c:v>
                </c:pt>
                <c:pt idx="11">
                  <c:v>中医经典科</c:v>
                </c:pt>
                <c:pt idx="12">
                  <c:v>普通外科</c:v>
                </c:pt>
                <c:pt idx="13">
                  <c:v>肝胆外科</c:v>
                </c:pt>
                <c:pt idx="14">
                  <c:v>心血管内科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胸外科</c:v>
                </c:pt>
                <c:pt idx="18">
                  <c:v>脑病三科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68.67683391648326</c:v>
                </c:pt>
                <c:pt idx="1">
                  <c:v>66.49835233665182</c:v>
                </c:pt>
                <c:pt idx="2">
                  <c:v>65.86682642225396</c:v>
                </c:pt>
                <c:pt idx="3">
                  <c:v>65.17868956440775</c:v>
                </c:pt>
                <c:pt idx="4">
                  <c:v>64.85231487515505</c:v>
                </c:pt>
                <c:pt idx="5">
                  <c:v>63.874222721086426</c:v>
                </c:pt>
                <c:pt idx="6">
                  <c:v>60.52541932824534</c:v>
                </c:pt>
                <c:pt idx="7">
                  <c:v>60.28182430112331</c:v>
                </c:pt>
                <c:pt idx="8">
                  <c:v>59.63331782829346</c:v>
                </c:pt>
                <c:pt idx="9">
                  <c:v>59.34771141226568</c:v>
                </c:pt>
                <c:pt idx="10">
                  <c:v>59.326118350749745</c:v>
                </c:pt>
                <c:pt idx="11">
                  <c:v>59.067786600877305</c:v>
                </c:pt>
                <c:pt idx="12">
                  <c:v>57.83411429421969</c:v>
                </c:pt>
                <c:pt idx="13">
                  <c:v>57.658249496107125</c:v>
                </c:pt>
                <c:pt idx="14">
                  <c:v>56.94864213797216</c:v>
                </c:pt>
                <c:pt idx="15">
                  <c:v>55.63231541110308</c:v>
                </c:pt>
                <c:pt idx="16">
                  <c:v>55.34514254102638</c:v>
                </c:pt>
                <c:pt idx="17">
                  <c:v>55.28394188593106</c:v>
                </c:pt>
                <c:pt idx="18">
                  <c:v>54.91108467128158</c:v>
                </c:pt>
                <c:pt idx="19">
                  <c:v>54.30393865728363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眼科</c:v>
                </c:pt>
                <c:pt idx="2">
                  <c:v>老年医学科</c:v>
                </c:pt>
                <c:pt idx="3">
                  <c:v>妇科妇二科合并</c:v>
                </c:pt>
                <c:pt idx="4">
                  <c:v>神经内科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东区肾病科</c:v>
                </c:pt>
                <c:pt idx="9">
                  <c:v>产科</c:v>
                </c:pt>
                <c:pt idx="10">
                  <c:v>脾胃病科</c:v>
                </c:pt>
                <c:pt idx="11">
                  <c:v>中医经典科</c:v>
                </c:pt>
                <c:pt idx="12">
                  <c:v>普通外科</c:v>
                </c:pt>
                <c:pt idx="13">
                  <c:v>肝胆外科</c:v>
                </c:pt>
                <c:pt idx="14">
                  <c:v>心血管内科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胸外科</c:v>
                </c:pt>
                <c:pt idx="18">
                  <c:v>脑病三科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43.353991169352234</c:v>
                </c:pt>
                <c:pt idx="1">
                  <c:v>45.37034430944799</c:v>
                </c:pt>
                <c:pt idx="2">
                  <c:v>36.67340612453621</c:v>
                </c:pt>
                <c:pt idx="3">
                  <c:v>45.82915578066804</c:v>
                </c:pt>
                <c:pt idx="4">
                  <c:v>51.826047673812454</c:v>
                </c:pt>
                <c:pt idx="5">
                  <c:v>53.57685321905661</c:v>
                </c:pt>
                <c:pt idx="6">
                  <c:v>35.33271501885322</c:v>
                </c:pt>
                <c:pt idx="7">
                  <c:v>24.62753116315477</c:v>
                </c:pt>
                <c:pt idx="8">
                  <c:v>57.085052614206155</c:v>
                </c:pt>
                <c:pt idx="9">
                  <c:v>40.09121139804864</c:v>
                </c:pt>
                <c:pt idx="10">
                  <c:v>47.6999292547613</c:v>
                </c:pt>
                <c:pt idx="11">
                  <c:v>33.1688584531469</c:v>
                </c:pt>
                <c:pt idx="12">
                  <c:v>46.23863947201107</c:v>
                </c:pt>
                <c:pt idx="13">
                  <c:v>16.769626260716123</c:v>
                </c:pt>
                <c:pt idx="14">
                  <c:v>32.95035987704259</c:v>
                </c:pt>
                <c:pt idx="15">
                  <c:v>56.33801900364683</c:v>
                </c:pt>
                <c:pt idx="16">
                  <c:v>43.33698401862806</c:v>
                </c:pt>
                <c:pt idx="17">
                  <c:v>49.26549935795758</c:v>
                </c:pt>
                <c:pt idx="18">
                  <c:v>32.96444472120757</c:v>
                </c:pt>
                <c:pt idx="19">
                  <c:v>57.648717331044196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眼科</c:v>
                </c:pt>
                <c:pt idx="2">
                  <c:v>老年医学科</c:v>
                </c:pt>
                <c:pt idx="3">
                  <c:v>妇科妇二科合并</c:v>
                </c:pt>
                <c:pt idx="4">
                  <c:v>神经内科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东区肾病科</c:v>
                </c:pt>
                <c:pt idx="9">
                  <c:v>产科</c:v>
                </c:pt>
                <c:pt idx="10">
                  <c:v>脾胃病科</c:v>
                </c:pt>
                <c:pt idx="11">
                  <c:v>中医经典科</c:v>
                </c:pt>
                <c:pt idx="12">
                  <c:v>普通外科</c:v>
                </c:pt>
                <c:pt idx="13">
                  <c:v>肝胆外科</c:v>
                </c:pt>
                <c:pt idx="14">
                  <c:v>心血管内科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胸外科</c:v>
                </c:pt>
                <c:pt idx="18">
                  <c:v>脑病三科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68.67683391648326</c:v>
                </c:pt>
                <c:pt idx="1">
                  <c:v>66.49835233665182</c:v>
                </c:pt>
                <c:pt idx="2">
                  <c:v>65.86682642225396</c:v>
                </c:pt>
                <c:pt idx="3">
                  <c:v>65.17868956440775</c:v>
                </c:pt>
                <c:pt idx="4">
                  <c:v>64.85231487515505</c:v>
                </c:pt>
                <c:pt idx="5">
                  <c:v>63.874222721086426</c:v>
                </c:pt>
                <c:pt idx="6">
                  <c:v>60.52541932824534</c:v>
                </c:pt>
                <c:pt idx="7">
                  <c:v>60.28182430112331</c:v>
                </c:pt>
                <c:pt idx="8">
                  <c:v>59.63331782829346</c:v>
                </c:pt>
                <c:pt idx="9">
                  <c:v>59.34771141226568</c:v>
                </c:pt>
                <c:pt idx="10">
                  <c:v>59.326118350749745</c:v>
                </c:pt>
                <c:pt idx="11">
                  <c:v>59.067786600877305</c:v>
                </c:pt>
                <c:pt idx="12">
                  <c:v>57.83411429421969</c:v>
                </c:pt>
                <c:pt idx="13">
                  <c:v>57.658249496107125</c:v>
                </c:pt>
                <c:pt idx="14">
                  <c:v>56.94864213797216</c:v>
                </c:pt>
                <c:pt idx="15">
                  <c:v>55.63231541110308</c:v>
                </c:pt>
                <c:pt idx="16">
                  <c:v>55.34514254102638</c:v>
                </c:pt>
                <c:pt idx="17">
                  <c:v>55.28394188593106</c:v>
                </c:pt>
                <c:pt idx="18">
                  <c:v>54.91108467128158</c:v>
                </c:pt>
                <c:pt idx="19">
                  <c:v>54.30393865728363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眼科</c:v>
                </c:pt>
                <c:pt idx="2">
                  <c:v>老年医学科</c:v>
                </c:pt>
                <c:pt idx="3">
                  <c:v>妇科妇二科合并</c:v>
                </c:pt>
                <c:pt idx="4">
                  <c:v>神经内科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东区肾病科</c:v>
                </c:pt>
                <c:pt idx="9">
                  <c:v>产科</c:v>
                </c:pt>
                <c:pt idx="10">
                  <c:v>脾胃病科</c:v>
                </c:pt>
                <c:pt idx="11">
                  <c:v>中医经典科</c:v>
                </c:pt>
                <c:pt idx="12">
                  <c:v>普通外科</c:v>
                </c:pt>
                <c:pt idx="13">
                  <c:v>肝胆外科</c:v>
                </c:pt>
                <c:pt idx="14">
                  <c:v>心血管内科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胸外科</c:v>
                </c:pt>
                <c:pt idx="18">
                  <c:v>脑病三科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46.35156935371871</c:v>
                </c:pt>
                <c:pt idx="1">
                  <c:v>25.479233240994436</c:v>
                </c:pt>
                <c:pt idx="2">
                  <c:v>36.15069849455623</c:v>
                </c:pt>
                <c:pt idx="3">
                  <c:v>40.04490653544548</c:v>
                </c:pt>
                <c:pt idx="4">
                  <c:v>64.41416495354778</c:v>
                </c:pt>
                <c:pt idx="5">
                  <c:v>43.548346028360214</c:v>
                </c:pt>
                <c:pt idx="6">
                  <c:v>32.02987585035723</c:v>
                </c:pt>
                <c:pt idx="7">
                  <c:v>66.05026334595824</c:v>
                </c:pt>
                <c:pt idx="8">
                  <c:v>48.89807720205817</c:v>
                </c:pt>
                <c:pt idx="9">
                  <c:v>31.578877728382906</c:v>
                </c:pt>
                <c:pt idx="10">
                  <c:v>32.319838049468075</c:v>
                </c:pt>
                <c:pt idx="11">
                  <c:v>32.73435583132601</c:v>
                </c:pt>
                <c:pt idx="12">
                  <c:v>61.29282781816333</c:v>
                </c:pt>
                <c:pt idx="13">
                  <c:v>23.893271003935876</c:v>
                </c:pt>
                <c:pt idx="14">
                  <c:v>41.22128212647199</c:v>
                </c:pt>
                <c:pt idx="15">
                  <c:v>35.07474617082713</c:v>
                </c:pt>
                <c:pt idx="16">
                  <c:v>46.083534243040674</c:v>
                </c:pt>
                <c:pt idx="17">
                  <c:v>39.49799753286764</c:v>
                </c:pt>
                <c:pt idx="18">
                  <c:v>38.40051633092641</c:v>
                </c:pt>
                <c:pt idx="19">
                  <c:v>44.76440529702693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眼科</c:v>
                </c:pt>
                <c:pt idx="2">
                  <c:v>老年医学科</c:v>
                </c:pt>
                <c:pt idx="3">
                  <c:v>妇科妇二科合并</c:v>
                </c:pt>
                <c:pt idx="4">
                  <c:v>神经内科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东区肾病科</c:v>
                </c:pt>
                <c:pt idx="9">
                  <c:v>产科</c:v>
                </c:pt>
                <c:pt idx="10">
                  <c:v>脾胃病科</c:v>
                </c:pt>
                <c:pt idx="11">
                  <c:v>中医经典科</c:v>
                </c:pt>
                <c:pt idx="12">
                  <c:v>普通外科</c:v>
                </c:pt>
                <c:pt idx="13">
                  <c:v>肝胆外科</c:v>
                </c:pt>
                <c:pt idx="14">
                  <c:v>心血管内科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胸外科</c:v>
                </c:pt>
                <c:pt idx="18">
                  <c:v>脑病三科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68.67683391648326</c:v>
                </c:pt>
                <c:pt idx="1">
                  <c:v>66.49835233665182</c:v>
                </c:pt>
                <c:pt idx="2">
                  <c:v>65.86682642225396</c:v>
                </c:pt>
                <c:pt idx="3">
                  <c:v>65.17868956440775</c:v>
                </c:pt>
                <c:pt idx="4">
                  <c:v>64.85231487515505</c:v>
                </c:pt>
                <c:pt idx="5">
                  <c:v>63.874222721086426</c:v>
                </c:pt>
                <c:pt idx="6">
                  <c:v>60.52541932824534</c:v>
                </c:pt>
                <c:pt idx="7">
                  <c:v>60.28182430112331</c:v>
                </c:pt>
                <c:pt idx="8">
                  <c:v>59.63331782829346</c:v>
                </c:pt>
                <c:pt idx="9">
                  <c:v>59.34771141226568</c:v>
                </c:pt>
                <c:pt idx="10">
                  <c:v>59.326118350749745</c:v>
                </c:pt>
                <c:pt idx="11">
                  <c:v>59.067786600877305</c:v>
                </c:pt>
                <c:pt idx="12">
                  <c:v>57.83411429421969</c:v>
                </c:pt>
                <c:pt idx="13">
                  <c:v>57.658249496107125</c:v>
                </c:pt>
                <c:pt idx="14">
                  <c:v>56.94864213797216</c:v>
                </c:pt>
                <c:pt idx="15">
                  <c:v>55.63231541110308</c:v>
                </c:pt>
                <c:pt idx="16">
                  <c:v>55.34514254102638</c:v>
                </c:pt>
                <c:pt idx="17">
                  <c:v>55.28394188593106</c:v>
                </c:pt>
                <c:pt idx="18">
                  <c:v>54.91108467128158</c:v>
                </c:pt>
                <c:pt idx="19">
                  <c:v>54.30393865728363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眼科</c:v>
                </c:pt>
                <c:pt idx="2">
                  <c:v>老年医学科</c:v>
                </c:pt>
                <c:pt idx="3">
                  <c:v>妇科妇二科合并</c:v>
                </c:pt>
                <c:pt idx="4">
                  <c:v>神经内科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东区肾病科</c:v>
                </c:pt>
                <c:pt idx="9">
                  <c:v>产科</c:v>
                </c:pt>
                <c:pt idx="10">
                  <c:v>脾胃病科</c:v>
                </c:pt>
                <c:pt idx="11">
                  <c:v>中医经典科</c:v>
                </c:pt>
                <c:pt idx="12">
                  <c:v>普通外科</c:v>
                </c:pt>
                <c:pt idx="13">
                  <c:v>肝胆外科</c:v>
                </c:pt>
                <c:pt idx="14">
                  <c:v>心血管内科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胸外科</c:v>
                </c:pt>
                <c:pt idx="18">
                  <c:v>脑病三科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23.298106787764414</c:v>
                </c:pt>
                <c:pt idx="1">
                  <c:v>43.37784866932327</c:v>
                </c:pt>
                <c:pt idx="2">
                  <c:v>30.026082207743606</c:v>
                </c:pt>
                <c:pt idx="3">
                  <c:v>39.328907116078966</c:v>
                </c:pt>
                <c:pt idx="4">
                  <c:v>29.824213260291625</c:v>
                </c:pt>
                <c:pt idx="5">
                  <c:v>26.939385659776903</c:v>
                </c:pt>
                <c:pt idx="6">
                  <c:v>29.46236853997179</c:v>
                </c:pt>
                <c:pt idx="7">
                  <c:v>36.10480857386497</c:v>
                </c:pt>
                <c:pt idx="8">
                  <c:v>35.94394906963706</c:v>
                </c:pt>
                <c:pt idx="9">
                  <c:v>38.62366263877757</c:v>
                </c:pt>
                <c:pt idx="10">
                  <c:v>37.13061590386182</c:v>
                </c:pt>
                <c:pt idx="11">
                  <c:v>20.35058969053897</c:v>
                </c:pt>
                <c:pt idx="12">
                  <c:v>31.32914713900487</c:v>
                </c:pt>
                <c:pt idx="13">
                  <c:v>39.50543749816339</c:v>
                </c:pt>
                <c:pt idx="14">
                  <c:v>30.593057571845748</c:v>
                </c:pt>
                <c:pt idx="15">
                  <c:v>35.74967315110462</c:v>
                </c:pt>
                <c:pt idx="16">
                  <c:v>31.28040464901369</c:v>
                </c:pt>
                <c:pt idx="17">
                  <c:v>39.105390915311226</c:v>
                </c:pt>
                <c:pt idx="18">
                  <c:v>32.11075502727411</c:v>
                </c:pt>
                <c:pt idx="19">
                  <c:v>35.55808778436912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眼科</c:v>
                </c:pt>
                <c:pt idx="2">
                  <c:v>老年医学科</c:v>
                </c:pt>
                <c:pt idx="3">
                  <c:v>妇科妇二科合并</c:v>
                </c:pt>
                <c:pt idx="4">
                  <c:v>神经内科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东区肾病科</c:v>
                </c:pt>
                <c:pt idx="9">
                  <c:v>产科</c:v>
                </c:pt>
                <c:pt idx="10">
                  <c:v>脾胃病科</c:v>
                </c:pt>
                <c:pt idx="11">
                  <c:v>中医经典科</c:v>
                </c:pt>
                <c:pt idx="12">
                  <c:v>普通外科</c:v>
                </c:pt>
                <c:pt idx="13">
                  <c:v>肝胆外科</c:v>
                </c:pt>
                <c:pt idx="14">
                  <c:v>心血管内科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胸外科</c:v>
                </c:pt>
                <c:pt idx="18">
                  <c:v>脑病三科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68.67683391648326</c:v>
                </c:pt>
                <c:pt idx="1">
                  <c:v>66.49835233665182</c:v>
                </c:pt>
                <c:pt idx="2">
                  <c:v>65.86682642225396</c:v>
                </c:pt>
                <c:pt idx="3">
                  <c:v>65.17868956440775</c:v>
                </c:pt>
                <c:pt idx="4">
                  <c:v>64.85231487515505</c:v>
                </c:pt>
                <c:pt idx="5">
                  <c:v>63.874222721086426</c:v>
                </c:pt>
                <c:pt idx="6">
                  <c:v>60.52541932824534</c:v>
                </c:pt>
                <c:pt idx="7">
                  <c:v>60.28182430112331</c:v>
                </c:pt>
                <c:pt idx="8">
                  <c:v>59.63331782829346</c:v>
                </c:pt>
                <c:pt idx="9">
                  <c:v>59.34771141226568</c:v>
                </c:pt>
                <c:pt idx="10">
                  <c:v>59.326118350749745</c:v>
                </c:pt>
                <c:pt idx="11">
                  <c:v>59.067786600877305</c:v>
                </c:pt>
                <c:pt idx="12">
                  <c:v>57.83411429421969</c:v>
                </c:pt>
                <c:pt idx="13">
                  <c:v>57.658249496107125</c:v>
                </c:pt>
                <c:pt idx="14">
                  <c:v>56.94864213797216</c:v>
                </c:pt>
                <c:pt idx="15">
                  <c:v>55.63231541110308</c:v>
                </c:pt>
                <c:pt idx="16">
                  <c:v>55.34514254102638</c:v>
                </c:pt>
                <c:pt idx="17">
                  <c:v>55.28394188593106</c:v>
                </c:pt>
                <c:pt idx="18">
                  <c:v>54.91108467128158</c:v>
                </c:pt>
                <c:pt idx="19">
                  <c:v>54.30393865728363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眼科</c:v>
                </c:pt>
                <c:pt idx="2">
                  <c:v>老年医学科</c:v>
                </c:pt>
                <c:pt idx="3">
                  <c:v>妇科妇二科合并</c:v>
                </c:pt>
                <c:pt idx="4">
                  <c:v>神经内科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东区肾病科</c:v>
                </c:pt>
                <c:pt idx="9">
                  <c:v>产科</c:v>
                </c:pt>
                <c:pt idx="10">
                  <c:v>脾胃病科</c:v>
                </c:pt>
                <c:pt idx="11">
                  <c:v>中医经典科</c:v>
                </c:pt>
                <c:pt idx="12">
                  <c:v>普通外科</c:v>
                </c:pt>
                <c:pt idx="13">
                  <c:v>肝胆外科</c:v>
                </c:pt>
                <c:pt idx="14">
                  <c:v>心血管内科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胸外科</c:v>
                </c:pt>
                <c:pt idx="18">
                  <c:v>脑病三科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5.266876778089112</c:v>
                </c:pt>
                <c:pt idx="1">
                  <c:v>3.3445782618576585</c:v>
                </c:pt>
                <c:pt idx="2">
                  <c:v>11.508962933388418</c:v>
                </c:pt>
                <c:pt idx="3">
                  <c:v>4.857979615126781</c:v>
                </c:pt>
                <c:pt idx="4">
                  <c:v>6.3531209404449225</c:v>
                </c:pt>
                <c:pt idx="5">
                  <c:v>4.415050444735442</c:v>
                </c:pt>
                <c:pt idx="6">
                  <c:v>9.194917155108605</c:v>
                </c:pt>
                <c:pt idx="7">
                  <c:v>4.314160693810807</c:v>
                </c:pt>
                <c:pt idx="8">
                  <c:v>5.9461490709309075</c:v>
                </c:pt>
                <c:pt idx="9">
                  <c:v>4.860477688329938</c:v>
                </c:pt>
                <c:pt idx="10">
                  <c:v>1.169176713106945</c:v>
                </c:pt>
                <c:pt idx="11">
                  <c:v>10.91289607054751</c:v>
                </c:pt>
                <c:pt idx="12">
                  <c:v>7.565739906488804</c:v>
                </c:pt>
                <c:pt idx="13">
                  <c:v>20.038416766297953</c:v>
                </c:pt>
                <c:pt idx="14">
                  <c:v>5.061473918421895</c:v>
                </c:pt>
                <c:pt idx="15">
                  <c:v>5.008398280344399</c:v>
                </c:pt>
                <c:pt idx="16">
                  <c:v>4.805927438018151</c:v>
                </c:pt>
                <c:pt idx="17">
                  <c:v>2.0821648351470317</c:v>
                </c:pt>
                <c:pt idx="18">
                  <c:v>18.673833893126904</c:v>
                </c:pt>
                <c:pt idx="19">
                  <c:v>7.126497757430504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眼科</c:v>
                </c:pt>
                <c:pt idx="2">
                  <c:v>老年医学科</c:v>
                </c:pt>
                <c:pt idx="3">
                  <c:v>妇科妇二科合并</c:v>
                </c:pt>
                <c:pt idx="4">
                  <c:v>神经内科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东区肾病科</c:v>
                </c:pt>
                <c:pt idx="9">
                  <c:v>产科</c:v>
                </c:pt>
                <c:pt idx="10">
                  <c:v>脾胃病科</c:v>
                </c:pt>
                <c:pt idx="11">
                  <c:v>中医经典科</c:v>
                </c:pt>
                <c:pt idx="12">
                  <c:v>普通外科</c:v>
                </c:pt>
                <c:pt idx="13">
                  <c:v>肝胆外科</c:v>
                </c:pt>
                <c:pt idx="14">
                  <c:v>心血管内科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胸外科</c:v>
                </c:pt>
                <c:pt idx="18">
                  <c:v>脑病三科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68.67683391648326</c:v>
                </c:pt>
                <c:pt idx="1">
                  <c:v>66.49835233665182</c:v>
                </c:pt>
                <c:pt idx="2">
                  <c:v>65.86682642225396</c:v>
                </c:pt>
                <c:pt idx="3">
                  <c:v>65.17868956440775</c:v>
                </c:pt>
                <c:pt idx="4">
                  <c:v>64.85231487515505</c:v>
                </c:pt>
                <c:pt idx="5">
                  <c:v>63.874222721086426</c:v>
                </c:pt>
                <c:pt idx="6">
                  <c:v>60.52541932824534</c:v>
                </c:pt>
                <c:pt idx="7">
                  <c:v>60.28182430112331</c:v>
                </c:pt>
                <c:pt idx="8">
                  <c:v>59.63331782829346</c:v>
                </c:pt>
                <c:pt idx="9">
                  <c:v>59.34771141226568</c:v>
                </c:pt>
                <c:pt idx="10">
                  <c:v>59.326118350749745</c:v>
                </c:pt>
                <c:pt idx="11">
                  <c:v>59.067786600877305</c:v>
                </c:pt>
                <c:pt idx="12">
                  <c:v>57.83411429421969</c:v>
                </c:pt>
                <c:pt idx="13">
                  <c:v>57.658249496107125</c:v>
                </c:pt>
                <c:pt idx="14">
                  <c:v>56.94864213797216</c:v>
                </c:pt>
                <c:pt idx="15">
                  <c:v>55.63231541110308</c:v>
                </c:pt>
                <c:pt idx="16">
                  <c:v>55.34514254102638</c:v>
                </c:pt>
                <c:pt idx="17">
                  <c:v>55.28394188593106</c:v>
                </c:pt>
                <c:pt idx="18">
                  <c:v>54.91108467128158</c:v>
                </c:pt>
                <c:pt idx="19">
                  <c:v>54.30393865728363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眼科</c:v>
                </c:pt>
                <c:pt idx="2">
                  <c:v>老年医学科</c:v>
                </c:pt>
                <c:pt idx="3">
                  <c:v>妇科妇二科合并</c:v>
                </c:pt>
                <c:pt idx="4">
                  <c:v>神经内科</c:v>
                </c:pt>
                <c:pt idx="5">
                  <c:v>肾脏内科</c:v>
                </c:pt>
                <c:pt idx="6">
                  <c:v>微创骨科</c:v>
                </c:pt>
                <c:pt idx="7">
                  <c:v>周围血管科</c:v>
                </c:pt>
                <c:pt idx="8">
                  <c:v>东区肾病科</c:v>
                </c:pt>
                <c:pt idx="9">
                  <c:v>产科</c:v>
                </c:pt>
                <c:pt idx="10">
                  <c:v>脾胃病科</c:v>
                </c:pt>
                <c:pt idx="11">
                  <c:v>中医经典科</c:v>
                </c:pt>
                <c:pt idx="12">
                  <c:v>普通外科</c:v>
                </c:pt>
                <c:pt idx="13">
                  <c:v>肝胆外科</c:v>
                </c:pt>
                <c:pt idx="14">
                  <c:v>心血管内科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胸外科</c:v>
                </c:pt>
                <c:pt idx="18">
                  <c:v>脑病三科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70.06699781852063</c:v>
                </c:pt>
                <c:pt idx="1">
                  <c:v>39.91773571448531</c:v>
                </c:pt>
                <c:pt idx="2">
                  <c:v>75.14909680281933</c:v>
                </c:pt>
                <c:pt idx="3">
                  <c:v>41.22739963305779</c:v>
                </c:pt>
                <c:pt idx="4">
                  <c:v>60.08921832390305</c:v>
                </c:pt>
                <c:pt idx="5">
                  <c:v>37.98312957646278</c:v>
                </c:pt>
                <c:pt idx="6">
                  <c:v>56.59984796633608</c:v>
                </c:pt>
                <c:pt idx="7">
                  <c:v>70.35868287339586</c:v>
                </c:pt>
                <c:pt idx="8">
                  <c:v>26.442873316183682</c:v>
                </c:pt>
                <c:pt idx="9">
                  <c:v>25.00707089681001</c:v>
                </c:pt>
                <c:pt idx="10">
                  <c:v>25.504991260473542</c:v>
                </c:pt>
                <c:pt idx="11">
                  <c:v>71.53540608331781</c:v>
                </c:pt>
                <c:pt idx="12">
                  <c:v>50.56296159381497</c:v>
                </c:pt>
                <c:pt idx="13">
                  <c:v>35.5752021284307</c:v>
                </c:pt>
                <c:pt idx="14">
                  <c:v>66.2998003089109</c:v>
                </c:pt>
                <c:pt idx="15">
                  <c:v>86.63146164835673</c:v>
                </c:pt>
                <c:pt idx="16">
                  <c:v>31.349821293705883</c:v>
                </c:pt>
                <c:pt idx="17">
                  <c:v>67.70679455893806</c:v>
                </c:pt>
                <c:pt idx="18">
                  <c:v>42.99853583435566</c:v>
                </c:pt>
                <c:pt idx="19">
                  <c:v>90.25426185532602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胸外科</c:v>
                </c:pt>
                <c:pt idx="1">
                  <c:v>脑病一科</c:v>
                </c:pt>
                <c:pt idx="2">
                  <c:v>肿瘤内科</c:v>
                </c:pt>
                <c:pt idx="3">
                  <c:v>心病四科</c:v>
                </c:pt>
                <c:pt idx="4">
                  <c:v>脾胃病科</c:v>
                </c:pt>
                <c:pt idx="5">
                  <c:v>康复科</c:v>
                </c:pt>
                <c:pt idx="6">
                  <c:v>心血管内科</c:v>
                </c:pt>
                <c:pt idx="7">
                  <c:v>肝胆外科</c:v>
                </c:pt>
                <c:pt idx="8">
                  <c:v>老年医学科</c:v>
                </c:pt>
                <c:pt idx="9">
                  <c:v>中医外治中心</c:v>
                </c:pt>
                <c:pt idx="10">
                  <c:v>神经外科</c:v>
                </c:pt>
                <c:pt idx="11">
                  <c:v>呼吸内科</c:v>
                </c:pt>
                <c:pt idx="12">
                  <c:v>肾脏内科</c:v>
                </c:pt>
                <c:pt idx="13">
                  <c:v>东区肾病科</c:v>
                </c:pt>
                <c:pt idx="14">
                  <c:v>眼科</c:v>
                </c:pt>
                <c:pt idx="15">
                  <c:v>肾病科</c:v>
                </c:pt>
                <c:pt idx="16">
                  <c:v>骨科</c:v>
                </c:pt>
                <c:pt idx="17">
                  <c:v>心病二科</c:v>
                </c:pt>
                <c:pt idx="18">
                  <c:v>身心医学科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65.35854386246328</c:v>
                </c:pt>
                <c:pt idx="1">
                  <c:v>62.91050509125518</c:v>
                </c:pt>
                <c:pt idx="2">
                  <c:v>60.33886604345</c:v>
                </c:pt>
                <c:pt idx="3">
                  <c:v>59.47027761387368</c:v>
                </c:pt>
                <c:pt idx="4">
                  <c:v>58.299919297691936</c:v>
                </c:pt>
                <c:pt idx="5">
                  <c:v>58.09368089958462</c:v>
                </c:pt>
                <c:pt idx="6">
                  <c:v>57.896476641563595</c:v>
                </c:pt>
                <c:pt idx="7">
                  <c:v>57.09997788786263</c:v>
                </c:pt>
                <c:pt idx="8">
                  <c:v>56.974668202752966</c:v>
                </c:pt>
                <c:pt idx="9">
                  <c:v>56.917637342568554</c:v>
                </c:pt>
                <c:pt idx="10">
                  <c:v>56.293750494629634</c:v>
                </c:pt>
                <c:pt idx="11">
                  <c:v>56.096077997868214</c:v>
                </c:pt>
                <c:pt idx="12">
                  <c:v>55.67555099740817</c:v>
                </c:pt>
                <c:pt idx="13">
                  <c:v>55.24996761629835</c:v>
                </c:pt>
                <c:pt idx="14">
                  <c:v>54.946937953259834</c:v>
                </c:pt>
                <c:pt idx="15">
                  <c:v>54.93410875276046</c:v>
                </c:pt>
                <c:pt idx="16">
                  <c:v>54.67958896311353</c:v>
                </c:pt>
                <c:pt idx="17">
                  <c:v>54.538220670785705</c:v>
                </c:pt>
                <c:pt idx="18">
                  <c:v>52.9371407152161</c:v>
                </c:pt>
                <c:pt idx="19">
                  <c:v>52.51818583803952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胸外科</c:v>
                </c:pt>
                <c:pt idx="1">
                  <c:v>脑病一科</c:v>
                </c:pt>
                <c:pt idx="2">
                  <c:v>肿瘤内科</c:v>
                </c:pt>
                <c:pt idx="3">
                  <c:v>心病四科</c:v>
                </c:pt>
                <c:pt idx="4">
                  <c:v>脾胃病科</c:v>
                </c:pt>
                <c:pt idx="5">
                  <c:v>康复科</c:v>
                </c:pt>
                <c:pt idx="6">
                  <c:v>心血管内科</c:v>
                </c:pt>
                <c:pt idx="7">
                  <c:v>肝胆外科</c:v>
                </c:pt>
                <c:pt idx="8">
                  <c:v>老年医学科</c:v>
                </c:pt>
                <c:pt idx="9">
                  <c:v>中医外治中心</c:v>
                </c:pt>
                <c:pt idx="10">
                  <c:v>神经外科</c:v>
                </c:pt>
                <c:pt idx="11">
                  <c:v>呼吸内科</c:v>
                </c:pt>
                <c:pt idx="12">
                  <c:v>肾脏内科</c:v>
                </c:pt>
                <c:pt idx="13">
                  <c:v>东区肾病科</c:v>
                </c:pt>
                <c:pt idx="14">
                  <c:v>眼科</c:v>
                </c:pt>
                <c:pt idx="15">
                  <c:v>肾病科</c:v>
                </c:pt>
                <c:pt idx="16">
                  <c:v>骨科</c:v>
                </c:pt>
                <c:pt idx="17">
                  <c:v>心病二科</c:v>
                </c:pt>
                <c:pt idx="18">
                  <c:v>身心医学科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21.970418409299754</c:v>
                </c:pt>
                <c:pt idx="1">
                  <c:v>7.617088760446256</c:v>
                </c:pt>
                <c:pt idx="2">
                  <c:v>31.725017133334745</c:v>
                </c:pt>
                <c:pt idx="3">
                  <c:v>19.250122311981674</c:v>
                </c:pt>
                <c:pt idx="4">
                  <c:v>13.602692676631795</c:v>
                </c:pt>
                <c:pt idx="5">
                  <c:v>20.76991327669602</c:v>
                </c:pt>
                <c:pt idx="6">
                  <c:v>20.506498558976983</c:v>
                </c:pt>
                <c:pt idx="7">
                  <c:v>21.58237896597219</c:v>
                </c:pt>
                <c:pt idx="8">
                  <c:v>10.696439345474001</c:v>
                </c:pt>
                <c:pt idx="9">
                  <c:v>40.43663401332797</c:v>
                </c:pt>
                <c:pt idx="10">
                  <c:v>21.634978184612372</c:v>
                </c:pt>
                <c:pt idx="11">
                  <c:v>12.314559589270898</c:v>
                </c:pt>
                <c:pt idx="12">
                  <c:v>29.861266209374953</c:v>
                </c:pt>
                <c:pt idx="13">
                  <c:v>24.866172105947033</c:v>
                </c:pt>
                <c:pt idx="14">
                  <c:v>4.524439890067168</c:v>
                </c:pt>
                <c:pt idx="15">
                  <c:v>12.101100565752374</c:v>
                </c:pt>
                <c:pt idx="16">
                  <c:v>19.07580768869789</c:v>
                </c:pt>
                <c:pt idx="17">
                  <c:v>10.79041937015964</c:v>
                </c:pt>
                <c:pt idx="18">
                  <c:v>18.578064916456505</c:v>
                </c:pt>
                <c:pt idx="19">
                  <c:v>29.84863951627377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胸外科</c:v>
                </c:pt>
                <c:pt idx="1">
                  <c:v>脑病一科</c:v>
                </c:pt>
                <c:pt idx="2">
                  <c:v>肿瘤内科</c:v>
                </c:pt>
                <c:pt idx="3">
                  <c:v>心病四科</c:v>
                </c:pt>
                <c:pt idx="4">
                  <c:v>脾胃病科</c:v>
                </c:pt>
                <c:pt idx="5">
                  <c:v>康复科</c:v>
                </c:pt>
                <c:pt idx="6">
                  <c:v>心血管内科</c:v>
                </c:pt>
                <c:pt idx="7">
                  <c:v>肝胆外科</c:v>
                </c:pt>
                <c:pt idx="8">
                  <c:v>老年医学科</c:v>
                </c:pt>
                <c:pt idx="9">
                  <c:v>中医外治中心</c:v>
                </c:pt>
                <c:pt idx="10">
                  <c:v>神经外科</c:v>
                </c:pt>
                <c:pt idx="11">
                  <c:v>呼吸内科</c:v>
                </c:pt>
                <c:pt idx="12">
                  <c:v>肾脏内科</c:v>
                </c:pt>
                <c:pt idx="13">
                  <c:v>东区肾病科</c:v>
                </c:pt>
                <c:pt idx="14">
                  <c:v>眼科</c:v>
                </c:pt>
                <c:pt idx="15">
                  <c:v>肾病科</c:v>
                </c:pt>
                <c:pt idx="16">
                  <c:v>骨科</c:v>
                </c:pt>
                <c:pt idx="17">
                  <c:v>心病二科</c:v>
                </c:pt>
                <c:pt idx="18">
                  <c:v>身心医学科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65.35854386246328</c:v>
                </c:pt>
                <c:pt idx="1">
                  <c:v>62.91050509125518</c:v>
                </c:pt>
                <c:pt idx="2">
                  <c:v>60.33886604345</c:v>
                </c:pt>
                <c:pt idx="3">
                  <c:v>59.47027761387368</c:v>
                </c:pt>
                <c:pt idx="4">
                  <c:v>58.299919297691936</c:v>
                </c:pt>
                <c:pt idx="5">
                  <c:v>58.09368089958462</c:v>
                </c:pt>
                <c:pt idx="6">
                  <c:v>57.896476641563595</c:v>
                </c:pt>
                <c:pt idx="7">
                  <c:v>57.09997788786263</c:v>
                </c:pt>
                <c:pt idx="8">
                  <c:v>56.974668202752966</c:v>
                </c:pt>
                <c:pt idx="9">
                  <c:v>56.917637342568554</c:v>
                </c:pt>
                <c:pt idx="10">
                  <c:v>56.293750494629634</c:v>
                </c:pt>
                <c:pt idx="11">
                  <c:v>56.096077997868214</c:v>
                </c:pt>
                <c:pt idx="12">
                  <c:v>55.67555099740817</c:v>
                </c:pt>
                <c:pt idx="13">
                  <c:v>55.24996761629835</c:v>
                </c:pt>
                <c:pt idx="14">
                  <c:v>54.946937953259834</c:v>
                </c:pt>
                <c:pt idx="15">
                  <c:v>54.93410875276046</c:v>
                </c:pt>
                <c:pt idx="16">
                  <c:v>54.67958896311353</c:v>
                </c:pt>
                <c:pt idx="17">
                  <c:v>54.538220670785705</c:v>
                </c:pt>
                <c:pt idx="18">
                  <c:v>52.9371407152161</c:v>
                </c:pt>
                <c:pt idx="19">
                  <c:v>52.51818583803952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胸外科</c:v>
                </c:pt>
                <c:pt idx="1">
                  <c:v>脑病一科</c:v>
                </c:pt>
                <c:pt idx="2">
                  <c:v>肿瘤内科</c:v>
                </c:pt>
                <c:pt idx="3">
                  <c:v>心病四科</c:v>
                </c:pt>
                <c:pt idx="4">
                  <c:v>脾胃病科</c:v>
                </c:pt>
                <c:pt idx="5">
                  <c:v>康复科</c:v>
                </c:pt>
                <c:pt idx="6">
                  <c:v>心血管内科</c:v>
                </c:pt>
                <c:pt idx="7">
                  <c:v>肝胆外科</c:v>
                </c:pt>
                <c:pt idx="8">
                  <c:v>老年医学科</c:v>
                </c:pt>
                <c:pt idx="9">
                  <c:v>中医外治中心</c:v>
                </c:pt>
                <c:pt idx="10">
                  <c:v>神经外科</c:v>
                </c:pt>
                <c:pt idx="11">
                  <c:v>呼吸内科</c:v>
                </c:pt>
                <c:pt idx="12">
                  <c:v>肾脏内科</c:v>
                </c:pt>
                <c:pt idx="13">
                  <c:v>东区肾病科</c:v>
                </c:pt>
                <c:pt idx="14">
                  <c:v>眼科</c:v>
                </c:pt>
                <c:pt idx="15">
                  <c:v>肾病科</c:v>
                </c:pt>
                <c:pt idx="16">
                  <c:v>骨科</c:v>
                </c:pt>
                <c:pt idx="17">
                  <c:v>心病二科</c:v>
                </c:pt>
                <c:pt idx="18">
                  <c:v>身心医学科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55.28394188593106</c:v>
                </c:pt>
                <c:pt idx="1">
                  <c:v>52.76911707438047</c:v>
                </c:pt>
                <c:pt idx="2">
                  <c:v>46.97429966349642</c:v>
                </c:pt>
                <c:pt idx="3">
                  <c:v>40.52056389198909</c:v>
                </c:pt>
                <c:pt idx="4">
                  <c:v>59.326118350749745</c:v>
                </c:pt>
                <c:pt idx="5">
                  <c:v>37.556474876610174</c:v>
                </c:pt>
                <c:pt idx="6">
                  <c:v>56.94864213797216</c:v>
                </c:pt>
                <c:pt idx="7">
                  <c:v>57.658249496107125</c:v>
                </c:pt>
                <c:pt idx="8">
                  <c:v>65.86682642225396</c:v>
                </c:pt>
                <c:pt idx="9">
                  <c:v>46.56096967235503</c:v>
                </c:pt>
                <c:pt idx="10">
                  <c:v>51.684581106344424</c:v>
                </c:pt>
                <c:pt idx="11">
                  <c:v>52.352794168617514</c:v>
                </c:pt>
                <c:pt idx="12">
                  <c:v>63.874222721086426</c:v>
                </c:pt>
                <c:pt idx="13">
                  <c:v>59.63331782829346</c:v>
                </c:pt>
                <c:pt idx="14">
                  <c:v>66.49835233665182</c:v>
                </c:pt>
                <c:pt idx="15">
                  <c:v>52.03785190765147</c:v>
                </c:pt>
                <c:pt idx="16">
                  <c:v>47.69460547604813</c:v>
                </c:pt>
                <c:pt idx="17">
                  <c:v>46.376608454254715</c:v>
                </c:pt>
                <c:pt idx="18">
                  <c:v>51.231058227789774</c:v>
                </c:pt>
                <c:pt idx="19">
                  <c:v>52.21228587278802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胸外科</c:v>
                </c:pt>
                <c:pt idx="1">
                  <c:v>脑病一科</c:v>
                </c:pt>
                <c:pt idx="2">
                  <c:v>肿瘤内科</c:v>
                </c:pt>
                <c:pt idx="3">
                  <c:v>心病四科</c:v>
                </c:pt>
                <c:pt idx="4">
                  <c:v>脾胃病科</c:v>
                </c:pt>
                <c:pt idx="5">
                  <c:v>康复科</c:v>
                </c:pt>
                <c:pt idx="6">
                  <c:v>心血管内科</c:v>
                </c:pt>
                <c:pt idx="7">
                  <c:v>肝胆外科</c:v>
                </c:pt>
                <c:pt idx="8">
                  <c:v>老年医学科</c:v>
                </c:pt>
                <c:pt idx="9">
                  <c:v>中医外治中心</c:v>
                </c:pt>
                <c:pt idx="10">
                  <c:v>神经外科</c:v>
                </c:pt>
                <c:pt idx="11">
                  <c:v>呼吸内科</c:v>
                </c:pt>
                <c:pt idx="12">
                  <c:v>肾脏内科</c:v>
                </c:pt>
                <c:pt idx="13">
                  <c:v>东区肾病科</c:v>
                </c:pt>
                <c:pt idx="14">
                  <c:v>眼科</c:v>
                </c:pt>
                <c:pt idx="15">
                  <c:v>肾病科</c:v>
                </c:pt>
                <c:pt idx="16">
                  <c:v>骨科</c:v>
                </c:pt>
                <c:pt idx="17">
                  <c:v>心病二科</c:v>
                </c:pt>
                <c:pt idx="18">
                  <c:v>身心医学科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65.35854386246328</c:v>
                </c:pt>
                <c:pt idx="1">
                  <c:v>62.91050509125518</c:v>
                </c:pt>
                <c:pt idx="2">
                  <c:v>60.33886604345</c:v>
                </c:pt>
                <c:pt idx="3">
                  <c:v>59.47027761387368</c:v>
                </c:pt>
                <c:pt idx="4">
                  <c:v>58.299919297691936</c:v>
                </c:pt>
                <c:pt idx="5">
                  <c:v>58.09368089958462</c:v>
                </c:pt>
                <c:pt idx="6">
                  <c:v>57.896476641563595</c:v>
                </c:pt>
                <c:pt idx="7">
                  <c:v>57.09997788786263</c:v>
                </c:pt>
                <c:pt idx="8">
                  <c:v>56.974668202752966</c:v>
                </c:pt>
                <c:pt idx="9">
                  <c:v>56.917637342568554</c:v>
                </c:pt>
                <c:pt idx="10">
                  <c:v>56.293750494629634</c:v>
                </c:pt>
                <c:pt idx="11">
                  <c:v>56.096077997868214</c:v>
                </c:pt>
                <c:pt idx="12">
                  <c:v>55.67555099740817</c:v>
                </c:pt>
                <c:pt idx="13">
                  <c:v>55.24996761629835</c:v>
                </c:pt>
                <c:pt idx="14">
                  <c:v>54.946937953259834</c:v>
                </c:pt>
                <c:pt idx="15">
                  <c:v>54.93410875276046</c:v>
                </c:pt>
                <c:pt idx="16">
                  <c:v>54.67958896311353</c:v>
                </c:pt>
                <c:pt idx="17">
                  <c:v>54.538220670785705</c:v>
                </c:pt>
                <c:pt idx="18">
                  <c:v>52.9371407152161</c:v>
                </c:pt>
                <c:pt idx="19">
                  <c:v>52.51818583803952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胸外科</c:v>
                </c:pt>
                <c:pt idx="1">
                  <c:v>脑病一科</c:v>
                </c:pt>
                <c:pt idx="2">
                  <c:v>肿瘤内科</c:v>
                </c:pt>
                <c:pt idx="3">
                  <c:v>心病四科</c:v>
                </c:pt>
                <c:pt idx="4">
                  <c:v>脾胃病科</c:v>
                </c:pt>
                <c:pt idx="5">
                  <c:v>康复科</c:v>
                </c:pt>
                <c:pt idx="6">
                  <c:v>心血管内科</c:v>
                </c:pt>
                <c:pt idx="7">
                  <c:v>肝胆外科</c:v>
                </c:pt>
                <c:pt idx="8">
                  <c:v>老年医学科</c:v>
                </c:pt>
                <c:pt idx="9">
                  <c:v>中医外治中心</c:v>
                </c:pt>
                <c:pt idx="10">
                  <c:v>神经外科</c:v>
                </c:pt>
                <c:pt idx="11">
                  <c:v>呼吸内科</c:v>
                </c:pt>
                <c:pt idx="12">
                  <c:v>肾脏内科</c:v>
                </c:pt>
                <c:pt idx="13">
                  <c:v>东区肾病科</c:v>
                </c:pt>
                <c:pt idx="14">
                  <c:v>眼科</c:v>
                </c:pt>
                <c:pt idx="15">
                  <c:v>肾病科</c:v>
                </c:pt>
                <c:pt idx="16">
                  <c:v>骨科</c:v>
                </c:pt>
                <c:pt idx="17">
                  <c:v>心病二科</c:v>
                </c:pt>
                <c:pt idx="18">
                  <c:v>身心医学科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58.14350395298067</c:v>
                </c:pt>
                <c:pt idx="1">
                  <c:v>53.05716595896306</c:v>
                </c:pt>
                <c:pt idx="2">
                  <c:v>41.1471968225058</c:v>
                </c:pt>
                <c:pt idx="3">
                  <c:v>51.64748610418224</c:v>
                </c:pt>
                <c:pt idx="4">
                  <c:v>56.319428842069236</c:v>
                </c:pt>
                <c:pt idx="5">
                  <c:v>44.271473982770424</c:v>
                </c:pt>
                <c:pt idx="6">
                  <c:v>36.39295421635628</c:v>
                </c:pt>
                <c:pt idx="7">
                  <c:v>55.865411542407244</c:v>
                </c:pt>
                <c:pt idx="8">
                  <c:v>44.44171637242251</c:v>
                </c:pt>
                <c:pt idx="9">
                  <c:v>41.865551265144816</c:v>
                </c:pt>
                <c:pt idx="10">
                  <c:v>53.36727763823995</c:v>
                </c:pt>
                <c:pt idx="11">
                  <c:v>56.11556500617077</c:v>
                </c:pt>
                <c:pt idx="12">
                  <c:v>50.40007874242254</c:v>
                </c:pt>
                <c:pt idx="13">
                  <c:v>57.08971709848766</c:v>
                </c:pt>
                <c:pt idx="14">
                  <c:v>41.467676673454825</c:v>
                </c:pt>
                <c:pt idx="15">
                  <c:v>43.37128400621806</c:v>
                </c:pt>
                <c:pt idx="16">
                  <c:v>49.07667231362974</c:v>
                </c:pt>
                <c:pt idx="17">
                  <c:v>50.297945805029165</c:v>
                </c:pt>
                <c:pt idx="18">
                  <c:v>41.75691134269605</c:v>
                </c:pt>
                <c:pt idx="19">
                  <c:v>54.52455588290122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胸外科</c:v>
                </c:pt>
                <c:pt idx="1">
                  <c:v>脑病一科</c:v>
                </c:pt>
                <c:pt idx="2">
                  <c:v>肿瘤内科</c:v>
                </c:pt>
                <c:pt idx="3">
                  <c:v>心病四科</c:v>
                </c:pt>
                <c:pt idx="4">
                  <c:v>脾胃病科</c:v>
                </c:pt>
                <c:pt idx="5">
                  <c:v>康复科</c:v>
                </c:pt>
                <c:pt idx="6">
                  <c:v>心血管内科</c:v>
                </c:pt>
                <c:pt idx="7">
                  <c:v>肝胆外科</c:v>
                </c:pt>
                <c:pt idx="8">
                  <c:v>老年医学科</c:v>
                </c:pt>
                <c:pt idx="9">
                  <c:v>中医外治中心</c:v>
                </c:pt>
                <c:pt idx="10">
                  <c:v>神经外科</c:v>
                </c:pt>
                <c:pt idx="11">
                  <c:v>呼吸内科</c:v>
                </c:pt>
                <c:pt idx="12">
                  <c:v>肾脏内科</c:v>
                </c:pt>
                <c:pt idx="13">
                  <c:v>东区肾病科</c:v>
                </c:pt>
                <c:pt idx="14">
                  <c:v>眼科</c:v>
                </c:pt>
                <c:pt idx="15">
                  <c:v>肾病科</c:v>
                </c:pt>
                <c:pt idx="16">
                  <c:v>骨科</c:v>
                </c:pt>
                <c:pt idx="17">
                  <c:v>心病二科</c:v>
                </c:pt>
                <c:pt idx="18">
                  <c:v>身心医学科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65.35854386246328</c:v>
                </c:pt>
                <c:pt idx="1">
                  <c:v>62.91050509125518</c:v>
                </c:pt>
                <c:pt idx="2">
                  <c:v>60.33886604345</c:v>
                </c:pt>
                <c:pt idx="3">
                  <c:v>59.47027761387368</c:v>
                </c:pt>
                <c:pt idx="4">
                  <c:v>58.299919297691936</c:v>
                </c:pt>
                <c:pt idx="5">
                  <c:v>58.09368089958462</c:v>
                </c:pt>
                <c:pt idx="6">
                  <c:v>57.896476641563595</c:v>
                </c:pt>
                <c:pt idx="7">
                  <c:v>57.09997788786263</c:v>
                </c:pt>
                <c:pt idx="8">
                  <c:v>56.974668202752966</c:v>
                </c:pt>
                <c:pt idx="9">
                  <c:v>56.917637342568554</c:v>
                </c:pt>
                <c:pt idx="10">
                  <c:v>56.293750494629634</c:v>
                </c:pt>
                <c:pt idx="11">
                  <c:v>56.096077997868214</c:v>
                </c:pt>
                <c:pt idx="12">
                  <c:v>55.67555099740817</c:v>
                </c:pt>
                <c:pt idx="13">
                  <c:v>55.24996761629835</c:v>
                </c:pt>
                <c:pt idx="14">
                  <c:v>54.946937953259834</c:v>
                </c:pt>
                <c:pt idx="15">
                  <c:v>54.93410875276046</c:v>
                </c:pt>
                <c:pt idx="16">
                  <c:v>54.67958896311353</c:v>
                </c:pt>
                <c:pt idx="17">
                  <c:v>54.538220670785705</c:v>
                </c:pt>
                <c:pt idx="18">
                  <c:v>52.9371407152161</c:v>
                </c:pt>
                <c:pt idx="19">
                  <c:v>52.51818583803952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胸外科</c:v>
                </c:pt>
                <c:pt idx="1">
                  <c:v>脑病一科</c:v>
                </c:pt>
                <c:pt idx="2">
                  <c:v>肿瘤内科</c:v>
                </c:pt>
                <c:pt idx="3">
                  <c:v>心病四科</c:v>
                </c:pt>
                <c:pt idx="4">
                  <c:v>脾胃病科</c:v>
                </c:pt>
                <c:pt idx="5">
                  <c:v>康复科</c:v>
                </c:pt>
                <c:pt idx="6">
                  <c:v>心血管内科</c:v>
                </c:pt>
                <c:pt idx="7">
                  <c:v>肝胆外科</c:v>
                </c:pt>
                <c:pt idx="8">
                  <c:v>老年医学科</c:v>
                </c:pt>
                <c:pt idx="9">
                  <c:v>中医外治中心</c:v>
                </c:pt>
                <c:pt idx="10">
                  <c:v>神经外科</c:v>
                </c:pt>
                <c:pt idx="11">
                  <c:v>呼吸内科</c:v>
                </c:pt>
                <c:pt idx="12">
                  <c:v>肾脏内科</c:v>
                </c:pt>
                <c:pt idx="13">
                  <c:v>东区肾病科</c:v>
                </c:pt>
                <c:pt idx="14">
                  <c:v>眼科</c:v>
                </c:pt>
                <c:pt idx="15">
                  <c:v>肾病科</c:v>
                </c:pt>
                <c:pt idx="16">
                  <c:v>骨科</c:v>
                </c:pt>
                <c:pt idx="17">
                  <c:v>心病二科</c:v>
                </c:pt>
                <c:pt idx="18">
                  <c:v>身心医学科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5.426423355295266</c:v>
                </c:pt>
                <c:pt idx="1">
                  <c:v>1.3773534569245875</c:v>
                </c:pt>
                <c:pt idx="2">
                  <c:v>27.468183144699076</c:v>
                </c:pt>
                <c:pt idx="3">
                  <c:v>10.421044085541762</c:v>
                </c:pt>
                <c:pt idx="4">
                  <c:v>3.0237945747503647</c:v>
                </c:pt>
                <c:pt idx="5">
                  <c:v>1.8797518673189422</c:v>
                </c:pt>
                <c:pt idx="6">
                  <c:v>4.290246118503822</c:v>
                </c:pt>
                <c:pt idx="7">
                  <c:v>4.041129220138163</c:v>
                </c:pt>
                <c:pt idx="8">
                  <c:v>6.264409031972386</c:v>
                </c:pt>
                <c:pt idx="9">
                  <c:v>3.8967821395583186</c:v>
                </c:pt>
                <c:pt idx="10">
                  <c:v>29.241630560209515</c:v>
                </c:pt>
                <c:pt idx="11">
                  <c:v>2.126192338843748</c:v>
                </c:pt>
                <c:pt idx="12">
                  <c:v>16.826396115114182</c:v>
                </c:pt>
                <c:pt idx="13">
                  <c:v>26.06054012468833</c:v>
                </c:pt>
                <c:pt idx="14">
                  <c:v>4.107713209616197</c:v>
                </c:pt>
                <c:pt idx="15">
                  <c:v>4.8137006731216045</c:v>
                </c:pt>
                <c:pt idx="16">
                  <c:v>1.5449744888988142</c:v>
                </c:pt>
                <c:pt idx="17">
                  <c:v>2.569270883341236</c:v>
                </c:pt>
                <c:pt idx="18">
                  <c:v>5.4920482919258795</c:v>
                </c:pt>
                <c:pt idx="19">
                  <c:v>3.6276351816548984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胸外科</c:v>
                </c:pt>
                <c:pt idx="1">
                  <c:v>脑病一科</c:v>
                </c:pt>
                <c:pt idx="2">
                  <c:v>肿瘤内科</c:v>
                </c:pt>
                <c:pt idx="3">
                  <c:v>心病四科</c:v>
                </c:pt>
                <c:pt idx="4">
                  <c:v>脾胃病科</c:v>
                </c:pt>
                <c:pt idx="5">
                  <c:v>康复科</c:v>
                </c:pt>
                <c:pt idx="6">
                  <c:v>心血管内科</c:v>
                </c:pt>
                <c:pt idx="7">
                  <c:v>肝胆外科</c:v>
                </c:pt>
                <c:pt idx="8">
                  <c:v>老年医学科</c:v>
                </c:pt>
                <c:pt idx="9">
                  <c:v>中医外治中心</c:v>
                </c:pt>
                <c:pt idx="10">
                  <c:v>神经外科</c:v>
                </c:pt>
                <c:pt idx="11">
                  <c:v>呼吸内科</c:v>
                </c:pt>
                <c:pt idx="12">
                  <c:v>肾脏内科</c:v>
                </c:pt>
                <c:pt idx="13">
                  <c:v>东区肾病科</c:v>
                </c:pt>
                <c:pt idx="14">
                  <c:v>眼科</c:v>
                </c:pt>
                <c:pt idx="15">
                  <c:v>肾病科</c:v>
                </c:pt>
                <c:pt idx="16">
                  <c:v>骨科</c:v>
                </c:pt>
                <c:pt idx="17">
                  <c:v>心病二科</c:v>
                </c:pt>
                <c:pt idx="18">
                  <c:v>身心医学科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65.35854386246328</c:v>
                </c:pt>
                <c:pt idx="1">
                  <c:v>62.91050509125518</c:v>
                </c:pt>
                <c:pt idx="2">
                  <c:v>60.33886604345</c:v>
                </c:pt>
                <c:pt idx="3">
                  <c:v>59.47027761387368</c:v>
                </c:pt>
                <c:pt idx="4">
                  <c:v>58.299919297691936</c:v>
                </c:pt>
                <c:pt idx="5">
                  <c:v>58.09368089958462</c:v>
                </c:pt>
                <c:pt idx="6">
                  <c:v>57.896476641563595</c:v>
                </c:pt>
                <c:pt idx="7">
                  <c:v>57.09997788786263</c:v>
                </c:pt>
                <c:pt idx="8">
                  <c:v>56.974668202752966</c:v>
                </c:pt>
                <c:pt idx="9">
                  <c:v>56.917637342568554</c:v>
                </c:pt>
                <c:pt idx="10">
                  <c:v>56.293750494629634</c:v>
                </c:pt>
                <c:pt idx="11">
                  <c:v>56.096077997868214</c:v>
                </c:pt>
                <c:pt idx="12">
                  <c:v>55.67555099740817</c:v>
                </c:pt>
                <c:pt idx="13">
                  <c:v>55.24996761629835</c:v>
                </c:pt>
                <c:pt idx="14">
                  <c:v>54.946937953259834</c:v>
                </c:pt>
                <c:pt idx="15">
                  <c:v>54.93410875276046</c:v>
                </c:pt>
                <c:pt idx="16">
                  <c:v>54.67958896311353</c:v>
                </c:pt>
                <c:pt idx="17">
                  <c:v>54.538220670785705</c:v>
                </c:pt>
                <c:pt idx="18">
                  <c:v>52.9371407152161</c:v>
                </c:pt>
                <c:pt idx="19">
                  <c:v>52.51818583803952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胸外科</c:v>
                </c:pt>
                <c:pt idx="1">
                  <c:v>脑病一科</c:v>
                </c:pt>
                <c:pt idx="2">
                  <c:v>肿瘤内科</c:v>
                </c:pt>
                <c:pt idx="3">
                  <c:v>心病四科</c:v>
                </c:pt>
                <c:pt idx="4">
                  <c:v>脾胃病科</c:v>
                </c:pt>
                <c:pt idx="5">
                  <c:v>康复科</c:v>
                </c:pt>
                <c:pt idx="6">
                  <c:v>心血管内科</c:v>
                </c:pt>
                <c:pt idx="7">
                  <c:v>肝胆外科</c:v>
                </c:pt>
                <c:pt idx="8">
                  <c:v>老年医学科</c:v>
                </c:pt>
                <c:pt idx="9">
                  <c:v>中医外治中心</c:v>
                </c:pt>
                <c:pt idx="10">
                  <c:v>神经外科</c:v>
                </c:pt>
                <c:pt idx="11">
                  <c:v>呼吸内科</c:v>
                </c:pt>
                <c:pt idx="12">
                  <c:v>肾脏内科</c:v>
                </c:pt>
                <c:pt idx="13">
                  <c:v>东区肾病科</c:v>
                </c:pt>
                <c:pt idx="14">
                  <c:v>眼科</c:v>
                </c:pt>
                <c:pt idx="15">
                  <c:v>肾病科</c:v>
                </c:pt>
                <c:pt idx="16">
                  <c:v>骨科</c:v>
                </c:pt>
                <c:pt idx="17">
                  <c:v>心病二科</c:v>
                </c:pt>
                <c:pt idx="18">
                  <c:v>身心医学科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49.26549935795758</c:v>
                </c:pt>
                <c:pt idx="1">
                  <c:v>36.37713165242286</c:v>
                </c:pt>
                <c:pt idx="2">
                  <c:v>43.415087157595025</c:v>
                </c:pt>
                <c:pt idx="3">
                  <c:v>53.62917258545043</c:v>
                </c:pt>
                <c:pt idx="4">
                  <c:v>47.6999292547613</c:v>
                </c:pt>
                <c:pt idx="5">
                  <c:v>32.61358787509211</c:v>
                </c:pt>
                <c:pt idx="6">
                  <c:v>32.95035987704259</c:v>
                </c:pt>
                <c:pt idx="7">
                  <c:v>16.769626260716123</c:v>
                </c:pt>
                <c:pt idx="8">
                  <c:v>36.67340612453621</c:v>
                </c:pt>
                <c:pt idx="9">
                  <c:v>38.485606611458365</c:v>
                </c:pt>
                <c:pt idx="10">
                  <c:v>37.59378500056146</c:v>
                </c:pt>
                <c:pt idx="11">
                  <c:v>65.25508393553373</c:v>
                </c:pt>
                <c:pt idx="12">
                  <c:v>53.57685321905661</c:v>
                </c:pt>
                <c:pt idx="13">
                  <c:v>57.085052614206155</c:v>
                </c:pt>
                <c:pt idx="14">
                  <c:v>45.37034430944799</c:v>
                </c:pt>
                <c:pt idx="15">
                  <c:v>53.224827882535074</c:v>
                </c:pt>
                <c:pt idx="16">
                  <c:v>45.91012208894328</c:v>
                </c:pt>
                <c:pt idx="17">
                  <c:v>22.783027775604356</c:v>
                </c:pt>
                <c:pt idx="18">
                  <c:v>58.53900778478871</c:v>
                </c:pt>
                <c:pt idx="19">
                  <c:v>63.16415470115199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胸外科</c:v>
                </c:pt>
                <c:pt idx="1">
                  <c:v>脑病一科</c:v>
                </c:pt>
                <c:pt idx="2">
                  <c:v>肿瘤内科</c:v>
                </c:pt>
                <c:pt idx="3">
                  <c:v>心病四科</c:v>
                </c:pt>
                <c:pt idx="4">
                  <c:v>脾胃病科</c:v>
                </c:pt>
                <c:pt idx="5">
                  <c:v>康复科</c:v>
                </c:pt>
                <c:pt idx="6">
                  <c:v>心血管内科</c:v>
                </c:pt>
                <c:pt idx="7">
                  <c:v>肝胆外科</c:v>
                </c:pt>
                <c:pt idx="8">
                  <c:v>老年医学科</c:v>
                </c:pt>
                <c:pt idx="9">
                  <c:v>中医外治中心</c:v>
                </c:pt>
                <c:pt idx="10">
                  <c:v>神经外科</c:v>
                </c:pt>
                <c:pt idx="11">
                  <c:v>呼吸内科</c:v>
                </c:pt>
                <c:pt idx="12">
                  <c:v>肾脏内科</c:v>
                </c:pt>
                <c:pt idx="13">
                  <c:v>东区肾病科</c:v>
                </c:pt>
                <c:pt idx="14">
                  <c:v>眼科</c:v>
                </c:pt>
                <c:pt idx="15">
                  <c:v>肾病科</c:v>
                </c:pt>
                <c:pt idx="16">
                  <c:v>骨科</c:v>
                </c:pt>
                <c:pt idx="17">
                  <c:v>心病二科</c:v>
                </c:pt>
                <c:pt idx="18">
                  <c:v>身心医学科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65.35854386246328</c:v>
                </c:pt>
                <c:pt idx="1">
                  <c:v>62.91050509125518</c:v>
                </c:pt>
                <c:pt idx="2">
                  <c:v>60.33886604345</c:v>
                </c:pt>
                <c:pt idx="3">
                  <c:v>59.47027761387368</c:v>
                </c:pt>
                <c:pt idx="4">
                  <c:v>58.299919297691936</c:v>
                </c:pt>
                <c:pt idx="5">
                  <c:v>58.09368089958462</c:v>
                </c:pt>
                <c:pt idx="6">
                  <c:v>57.896476641563595</c:v>
                </c:pt>
                <c:pt idx="7">
                  <c:v>57.09997788786263</c:v>
                </c:pt>
                <c:pt idx="8">
                  <c:v>56.974668202752966</c:v>
                </c:pt>
                <c:pt idx="9">
                  <c:v>56.917637342568554</c:v>
                </c:pt>
                <c:pt idx="10">
                  <c:v>56.293750494629634</c:v>
                </c:pt>
                <c:pt idx="11">
                  <c:v>56.096077997868214</c:v>
                </c:pt>
                <c:pt idx="12">
                  <c:v>55.67555099740817</c:v>
                </c:pt>
                <c:pt idx="13">
                  <c:v>55.24996761629835</c:v>
                </c:pt>
                <c:pt idx="14">
                  <c:v>54.946937953259834</c:v>
                </c:pt>
                <c:pt idx="15">
                  <c:v>54.93410875276046</c:v>
                </c:pt>
                <c:pt idx="16">
                  <c:v>54.67958896311353</c:v>
                </c:pt>
                <c:pt idx="17">
                  <c:v>54.538220670785705</c:v>
                </c:pt>
                <c:pt idx="18">
                  <c:v>52.9371407152161</c:v>
                </c:pt>
                <c:pt idx="19">
                  <c:v>52.51818583803952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胸外科</c:v>
                </c:pt>
                <c:pt idx="1">
                  <c:v>脑病一科</c:v>
                </c:pt>
                <c:pt idx="2">
                  <c:v>肿瘤内科</c:v>
                </c:pt>
                <c:pt idx="3">
                  <c:v>心病四科</c:v>
                </c:pt>
                <c:pt idx="4">
                  <c:v>脾胃病科</c:v>
                </c:pt>
                <c:pt idx="5">
                  <c:v>康复科</c:v>
                </c:pt>
                <c:pt idx="6">
                  <c:v>心血管内科</c:v>
                </c:pt>
                <c:pt idx="7">
                  <c:v>肝胆外科</c:v>
                </c:pt>
                <c:pt idx="8">
                  <c:v>老年医学科</c:v>
                </c:pt>
                <c:pt idx="9">
                  <c:v>中医外治中心</c:v>
                </c:pt>
                <c:pt idx="10">
                  <c:v>神经外科</c:v>
                </c:pt>
                <c:pt idx="11">
                  <c:v>呼吸内科</c:v>
                </c:pt>
                <c:pt idx="12">
                  <c:v>肾脏内科</c:v>
                </c:pt>
                <c:pt idx="13">
                  <c:v>东区肾病科</c:v>
                </c:pt>
                <c:pt idx="14">
                  <c:v>眼科</c:v>
                </c:pt>
                <c:pt idx="15">
                  <c:v>肾病科</c:v>
                </c:pt>
                <c:pt idx="16">
                  <c:v>骨科</c:v>
                </c:pt>
                <c:pt idx="17">
                  <c:v>心病二科</c:v>
                </c:pt>
                <c:pt idx="18">
                  <c:v>身心医学科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39.49799753286764</c:v>
                </c:pt>
                <c:pt idx="1">
                  <c:v>8.49108688767118</c:v>
                </c:pt>
                <c:pt idx="2">
                  <c:v>33.624137482465095</c:v>
                </c:pt>
                <c:pt idx="3">
                  <c:v>38.0539243239721</c:v>
                </c:pt>
                <c:pt idx="4">
                  <c:v>32.319838049468075</c:v>
                </c:pt>
                <c:pt idx="5">
                  <c:v>48.846587767565495</c:v>
                </c:pt>
                <c:pt idx="6">
                  <c:v>41.22128212647199</c:v>
                </c:pt>
                <c:pt idx="7">
                  <c:v>23.893271003935876</c:v>
                </c:pt>
                <c:pt idx="8">
                  <c:v>36.15069849455623</c:v>
                </c:pt>
                <c:pt idx="9">
                  <c:v>46.7380455080405</c:v>
                </c:pt>
                <c:pt idx="10">
                  <c:v>49.04624085622382</c:v>
                </c:pt>
                <c:pt idx="11">
                  <c:v>25.458626519073164</c:v>
                </c:pt>
                <c:pt idx="12">
                  <c:v>43.548346028360214</c:v>
                </c:pt>
                <c:pt idx="13">
                  <c:v>48.89807720205817</c:v>
                </c:pt>
                <c:pt idx="14">
                  <c:v>25.479233240994436</c:v>
                </c:pt>
                <c:pt idx="15">
                  <c:v>46.97268445430933</c:v>
                </c:pt>
                <c:pt idx="16">
                  <c:v>60.67692429871586</c:v>
                </c:pt>
                <c:pt idx="17">
                  <c:v>43.1666535403853</c:v>
                </c:pt>
                <c:pt idx="18">
                  <c:v>45.73446239183838</c:v>
                </c:pt>
                <c:pt idx="19">
                  <c:v>45.40397157729223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胸外科</c:v>
                </c:pt>
                <c:pt idx="1">
                  <c:v>脑病一科</c:v>
                </c:pt>
                <c:pt idx="2">
                  <c:v>肿瘤内科</c:v>
                </c:pt>
                <c:pt idx="3">
                  <c:v>心病四科</c:v>
                </c:pt>
                <c:pt idx="4">
                  <c:v>脾胃病科</c:v>
                </c:pt>
                <c:pt idx="5">
                  <c:v>康复科</c:v>
                </c:pt>
                <c:pt idx="6">
                  <c:v>心血管内科</c:v>
                </c:pt>
                <c:pt idx="7">
                  <c:v>肝胆外科</c:v>
                </c:pt>
                <c:pt idx="8">
                  <c:v>老年医学科</c:v>
                </c:pt>
                <c:pt idx="9">
                  <c:v>中医外治中心</c:v>
                </c:pt>
                <c:pt idx="10">
                  <c:v>神经外科</c:v>
                </c:pt>
                <c:pt idx="11">
                  <c:v>呼吸内科</c:v>
                </c:pt>
                <c:pt idx="12">
                  <c:v>肾脏内科</c:v>
                </c:pt>
                <c:pt idx="13">
                  <c:v>东区肾病科</c:v>
                </c:pt>
                <c:pt idx="14">
                  <c:v>眼科</c:v>
                </c:pt>
                <c:pt idx="15">
                  <c:v>肾病科</c:v>
                </c:pt>
                <c:pt idx="16">
                  <c:v>骨科</c:v>
                </c:pt>
                <c:pt idx="17">
                  <c:v>心病二科</c:v>
                </c:pt>
                <c:pt idx="18">
                  <c:v>身心医学科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65.35854386246328</c:v>
                </c:pt>
                <c:pt idx="1">
                  <c:v>62.91050509125518</c:v>
                </c:pt>
                <c:pt idx="2">
                  <c:v>60.33886604345</c:v>
                </c:pt>
                <c:pt idx="3">
                  <c:v>59.47027761387368</c:v>
                </c:pt>
                <c:pt idx="4">
                  <c:v>58.299919297691936</c:v>
                </c:pt>
                <c:pt idx="5">
                  <c:v>58.09368089958462</c:v>
                </c:pt>
                <c:pt idx="6">
                  <c:v>57.896476641563595</c:v>
                </c:pt>
                <c:pt idx="7">
                  <c:v>57.09997788786263</c:v>
                </c:pt>
                <c:pt idx="8">
                  <c:v>56.974668202752966</c:v>
                </c:pt>
                <c:pt idx="9">
                  <c:v>56.917637342568554</c:v>
                </c:pt>
                <c:pt idx="10">
                  <c:v>56.293750494629634</c:v>
                </c:pt>
                <c:pt idx="11">
                  <c:v>56.096077997868214</c:v>
                </c:pt>
                <c:pt idx="12">
                  <c:v>55.67555099740817</c:v>
                </c:pt>
                <c:pt idx="13">
                  <c:v>55.24996761629835</c:v>
                </c:pt>
                <c:pt idx="14">
                  <c:v>54.946937953259834</c:v>
                </c:pt>
                <c:pt idx="15">
                  <c:v>54.93410875276046</c:v>
                </c:pt>
                <c:pt idx="16">
                  <c:v>54.67958896311353</c:v>
                </c:pt>
                <c:pt idx="17">
                  <c:v>54.538220670785705</c:v>
                </c:pt>
                <c:pt idx="18">
                  <c:v>52.9371407152161</c:v>
                </c:pt>
                <c:pt idx="19">
                  <c:v>52.51818583803952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胸外科</c:v>
                </c:pt>
                <c:pt idx="1">
                  <c:v>脑病一科</c:v>
                </c:pt>
                <c:pt idx="2">
                  <c:v>肿瘤内科</c:v>
                </c:pt>
                <c:pt idx="3">
                  <c:v>心病四科</c:v>
                </c:pt>
                <c:pt idx="4">
                  <c:v>脾胃病科</c:v>
                </c:pt>
                <c:pt idx="5">
                  <c:v>康复科</c:v>
                </c:pt>
                <c:pt idx="6">
                  <c:v>心血管内科</c:v>
                </c:pt>
                <c:pt idx="7">
                  <c:v>肝胆外科</c:v>
                </c:pt>
                <c:pt idx="8">
                  <c:v>老年医学科</c:v>
                </c:pt>
                <c:pt idx="9">
                  <c:v>中医外治中心</c:v>
                </c:pt>
                <c:pt idx="10">
                  <c:v>神经外科</c:v>
                </c:pt>
                <c:pt idx="11">
                  <c:v>呼吸内科</c:v>
                </c:pt>
                <c:pt idx="12">
                  <c:v>肾脏内科</c:v>
                </c:pt>
                <c:pt idx="13">
                  <c:v>东区肾病科</c:v>
                </c:pt>
                <c:pt idx="14">
                  <c:v>眼科</c:v>
                </c:pt>
                <c:pt idx="15">
                  <c:v>肾病科</c:v>
                </c:pt>
                <c:pt idx="16">
                  <c:v>骨科</c:v>
                </c:pt>
                <c:pt idx="17">
                  <c:v>心病二科</c:v>
                </c:pt>
                <c:pt idx="18">
                  <c:v>身心医学科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39.105390915311226</c:v>
                </c:pt>
                <c:pt idx="1">
                  <c:v>43.47909838589435</c:v>
                </c:pt>
                <c:pt idx="2">
                  <c:v>27.07858521408241</c:v>
                </c:pt>
                <c:pt idx="3">
                  <c:v>28.732231258002926</c:v>
                </c:pt>
                <c:pt idx="4">
                  <c:v>37.13061590386182</c:v>
                </c:pt>
                <c:pt idx="5">
                  <c:v>27.601902676238353</c:v>
                </c:pt>
                <c:pt idx="6">
                  <c:v>30.593057571845748</c:v>
                </c:pt>
                <c:pt idx="7">
                  <c:v>39.50543749816339</c:v>
                </c:pt>
                <c:pt idx="8">
                  <c:v>30.026082207743606</c:v>
                </c:pt>
                <c:pt idx="9">
                  <c:v>39.57336064406432</c:v>
                </c:pt>
                <c:pt idx="10">
                  <c:v>34.854485422316095</c:v>
                </c:pt>
                <c:pt idx="11">
                  <c:v>43.287004082647975</c:v>
                </c:pt>
                <c:pt idx="12">
                  <c:v>26.939385659776903</c:v>
                </c:pt>
                <c:pt idx="13">
                  <c:v>35.94394906963706</c:v>
                </c:pt>
                <c:pt idx="14">
                  <c:v>43.37784866932327</c:v>
                </c:pt>
                <c:pt idx="15">
                  <c:v>28.877660966543953</c:v>
                </c:pt>
                <c:pt idx="16">
                  <c:v>35.989901311116384</c:v>
                </c:pt>
                <c:pt idx="17">
                  <c:v>29.172091870094985</c:v>
                </c:pt>
                <c:pt idx="18">
                  <c:v>48.81303874103321</c:v>
                </c:pt>
                <c:pt idx="19">
                  <c:v>42.92092925279742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胸外科</c:v>
                </c:pt>
                <c:pt idx="1">
                  <c:v>脑病一科</c:v>
                </c:pt>
                <c:pt idx="2">
                  <c:v>肿瘤内科</c:v>
                </c:pt>
                <c:pt idx="3">
                  <c:v>心病四科</c:v>
                </c:pt>
                <c:pt idx="4">
                  <c:v>脾胃病科</c:v>
                </c:pt>
                <c:pt idx="5">
                  <c:v>康复科</c:v>
                </c:pt>
                <c:pt idx="6">
                  <c:v>心血管内科</c:v>
                </c:pt>
                <c:pt idx="7">
                  <c:v>肝胆外科</c:v>
                </c:pt>
                <c:pt idx="8">
                  <c:v>老年医学科</c:v>
                </c:pt>
                <c:pt idx="9">
                  <c:v>中医外治中心</c:v>
                </c:pt>
                <c:pt idx="10">
                  <c:v>神经外科</c:v>
                </c:pt>
                <c:pt idx="11">
                  <c:v>呼吸内科</c:v>
                </c:pt>
                <c:pt idx="12">
                  <c:v>肾脏内科</c:v>
                </c:pt>
                <c:pt idx="13">
                  <c:v>东区肾病科</c:v>
                </c:pt>
                <c:pt idx="14">
                  <c:v>眼科</c:v>
                </c:pt>
                <c:pt idx="15">
                  <c:v>肾病科</c:v>
                </c:pt>
                <c:pt idx="16">
                  <c:v>骨科</c:v>
                </c:pt>
                <c:pt idx="17">
                  <c:v>心病二科</c:v>
                </c:pt>
                <c:pt idx="18">
                  <c:v>身心医学科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65.35854386246328</c:v>
                </c:pt>
                <c:pt idx="1">
                  <c:v>62.91050509125518</c:v>
                </c:pt>
                <c:pt idx="2">
                  <c:v>60.33886604345</c:v>
                </c:pt>
                <c:pt idx="3">
                  <c:v>59.47027761387368</c:v>
                </c:pt>
                <c:pt idx="4">
                  <c:v>58.299919297691936</c:v>
                </c:pt>
                <c:pt idx="5">
                  <c:v>58.09368089958462</c:v>
                </c:pt>
                <c:pt idx="6">
                  <c:v>57.896476641563595</c:v>
                </c:pt>
                <c:pt idx="7">
                  <c:v>57.09997788786263</c:v>
                </c:pt>
                <c:pt idx="8">
                  <c:v>56.974668202752966</c:v>
                </c:pt>
                <c:pt idx="9">
                  <c:v>56.917637342568554</c:v>
                </c:pt>
                <c:pt idx="10">
                  <c:v>56.293750494629634</c:v>
                </c:pt>
                <c:pt idx="11">
                  <c:v>56.096077997868214</c:v>
                </c:pt>
                <c:pt idx="12">
                  <c:v>55.67555099740817</c:v>
                </c:pt>
                <c:pt idx="13">
                  <c:v>55.24996761629835</c:v>
                </c:pt>
                <c:pt idx="14">
                  <c:v>54.946937953259834</c:v>
                </c:pt>
                <c:pt idx="15">
                  <c:v>54.93410875276046</c:v>
                </c:pt>
                <c:pt idx="16">
                  <c:v>54.67958896311353</c:v>
                </c:pt>
                <c:pt idx="17">
                  <c:v>54.538220670785705</c:v>
                </c:pt>
                <c:pt idx="18">
                  <c:v>52.9371407152161</c:v>
                </c:pt>
                <c:pt idx="19">
                  <c:v>52.51818583803952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胸外科</c:v>
                </c:pt>
                <c:pt idx="1">
                  <c:v>脑病一科</c:v>
                </c:pt>
                <c:pt idx="2">
                  <c:v>肿瘤内科</c:v>
                </c:pt>
                <c:pt idx="3">
                  <c:v>心病四科</c:v>
                </c:pt>
                <c:pt idx="4">
                  <c:v>脾胃病科</c:v>
                </c:pt>
                <c:pt idx="5">
                  <c:v>康复科</c:v>
                </c:pt>
                <c:pt idx="6">
                  <c:v>心血管内科</c:v>
                </c:pt>
                <c:pt idx="7">
                  <c:v>肝胆外科</c:v>
                </c:pt>
                <c:pt idx="8">
                  <c:v>老年医学科</c:v>
                </c:pt>
                <c:pt idx="9">
                  <c:v>中医外治中心</c:v>
                </c:pt>
                <c:pt idx="10">
                  <c:v>神经外科</c:v>
                </c:pt>
                <c:pt idx="11">
                  <c:v>呼吸内科</c:v>
                </c:pt>
                <c:pt idx="12">
                  <c:v>肾脏内科</c:v>
                </c:pt>
                <c:pt idx="13">
                  <c:v>东区肾病科</c:v>
                </c:pt>
                <c:pt idx="14">
                  <c:v>眼科</c:v>
                </c:pt>
                <c:pt idx="15">
                  <c:v>肾病科</c:v>
                </c:pt>
                <c:pt idx="16">
                  <c:v>骨科</c:v>
                </c:pt>
                <c:pt idx="17">
                  <c:v>心病二科</c:v>
                </c:pt>
                <c:pt idx="18">
                  <c:v>身心医学科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2.0821648351470317</c:v>
                </c:pt>
                <c:pt idx="1">
                  <c:v>8.29805461896681</c:v>
                </c:pt>
                <c:pt idx="2">
                  <c:v>7.958272539361542</c:v>
                </c:pt>
                <c:pt idx="3">
                  <c:v>4.560321533592062</c:v>
                </c:pt>
                <c:pt idx="4">
                  <c:v>1.169176713106945</c:v>
                </c:pt>
                <c:pt idx="5">
                  <c:v>9.89382991903243</c:v>
                </c:pt>
                <c:pt idx="6">
                  <c:v>5.061473918421895</c:v>
                </c:pt>
                <c:pt idx="7">
                  <c:v>20.038416766297953</c:v>
                </c:pt>
                <c:pt idx="8">
                  <c:v>11.508962933388418</c:v>
                </c:pt>
                <c:pt idx="9">
                  <c:v>3.5968376725887605</c:v>
                </c:pt>
                <c:pt idx="10">
                  <c:v>0.1212892119725774</c:v>
                </c:pt>
                <c:pt idx="11">
                  <c:v>6.304807691893311</c:v>
                </c:pt>
                <c:pt idx="12">
                  <c:v>4.415050444735442</c:v>
                </c:pt>
                <c:pt idx="13">
                  <c:v>5.9461490709309075</c:v>
                </c:pt>
                <c:pt idx="14">
                  <c:v>3.3445782618576585</c:v>
                </c:pt>
                <c:pt idx="15">
                  <c:v>4.658759821454787</c:v>
                </c:pt>
                <c:pt idx="16">
                  <c:v>6.813575584986139</c:v>
                </c:pt>
                <c:pt idx="17">
                  <c:v>2.3280553500712267</c:v>
                </c:pt>
                <c:pt idx="18">
                  <c:v>7.169264036731232</c:v>
                </c:pt>
                <c:pt idx="19">
                  <c:v>3.133832312320732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胸外科</c:v>
                </c:pt>
                <c:pt idx="1">
                  <c:v>脑病一科</c:v>
                </c:pt>
                <c:pt idx="2">
                  <c:v>肿瘤内科</c:v>
                </c:pt>
                <c:pt idx="3">
                  <c:v>心病四科</c:v>
                </c:pt>
                <c:pt idx="4">
                  <c:v>脾胃病科</c:v>
                </c:pt>
                <c:pt idx="5">
                  <c:v>康复科</c:v>
                </c:pt>
                <c:pt idx="6">
                  <c:v>心血管内科</c:v>
                </c:pt>
                <c:pt idx="7">
                  <c:v>肝胆外科</c:v>
                </c:pt>
                <c:pt idx="8">
                  <c:v>老年医学科</c:v>
                </c:pt>
                <c:pt idx="9">
                  <c:v>中医外治中心</c:v>
                </c:pt>
                <c:pt idx="10">
                  <c:v>神经外科</c:v>
                </c:pt>
                <c:pt idx="11">
                  <c:v>呼吸内科</c:v>
                </c:pt>
                <c:pt idx="12">
                  <c:v>肾脏内科</c:v>
                </c:pt>
                <c:pt idx="13">
                  <c:v>东区肾病科</c:v>
                </c:pt>
                <c:pt idx="14">
                  <c:v>眼科</c:v>
                </c:pt>
                <c:pt idx="15">
                  <c:v>肾病科</c:v>
                </c:pt>
                <c:pt idx="16">
                  <c:v>骨科</c:v>
                </c:pt>
                <c:pt idx="17">
                  <c:v>心病二科</c:v>
                </c:pt>
                <c:pt idx="18">
                  <c:v>身心医学科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65.35854386246328</c:v>
                </c:pt>
                <c:pt idx="1">
                  <c:v>62.91050509125518</c:v>
                </c:pt>
                <c:pt idx="2">
                  <c:v>60.33886604345</c:v>
                </c:pt>
                <c:pt idx="3">
                  <c:v>59.47027761387368</c:v>
                </c:pt>
                <c:pt idx="4">
                  <c:v>58.299919297691936</c:v>
                </c:pt>
                <c:pt idx="5">
                  <c:v>58.09368089958462</c:v>
                </c:pt>
                <c:pt idx="6">
                  <c:v>57.896476641563595</c:v>
                </c:pt>
                <c:pt idx="7">
                  <c:v>57.09997788786263</c:v>
                </c:pt>
                <c:pt idx="8">
                  <c:v>56.974668202752966</c:v>
                </c:pt>
                <c:pt idx="9">
                  <c:v>56.917637342568554</c:v>
                </c:pt>
                <c:pt idx="10">
                  <c:v>56.293750494629634</c:v>
                </c:pt>
                <c:pt idx="11">
                  <c:v>56.096077997868214</c:v>
                </c:pt>
                <c:pt idx="12">
                  <c:v>55.67555099740817</c:v>
                </c:pt>
                <c:pt idx="13">
                  <c:v>55.24996761629835</c:v>
                </c:pt>
                <c:pt idx="14">
                  <c:v>54.946937953259834</c:v>
                </c:pt>
                <c:pt idx="15">
                  <c:v>54.93410875276046</c:v>
                </c:pt>
                <c:pt idx="16">
                  <c:v>54.67958896311353</c:v>
                </c:pt>
                <c:pt idx="17">
                  <c:v>54.538220670785705</c:v>
                </c:pt>
                <c:pt idx="18">
                  <c:v>52.9371407152161</c:v>
                </c:pt>
                <c:pt idx="19">
                  <c:v>52.51818583803952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胸外科</c:v>
                </c:pt>
                <c:pt idx="1">
                  <c:v>脑病一科</c:v>
                </c:pt>
                <c:pt idx="2">
                  <c:v>肿瘤内科</c:v>
                </c:pt>
                <c:pt idx="3">
                  <c:v>心病四科</c:v>
                </c:pt>
                <c:pt idx="4">
                  <c:v>脾胃病科</c:v>
                </c:pt>
                <c:pt idx="5">
                  <c:v>康复科</c:v>
                </c:pt>
                <c:pt idx="6">
                  <c:v>心血管内科</c:v>
                </c:pt>
                <c:pt idx="7">
                  <c:v>肝胆外科</c:v>
                </c:pt>
                <c:pt idx="8">
                  <c:v>老年医学科</c:v>
                </c:pt>
                <c:pt idx="9">
                  <c:v>中医外治中心</c:v>
                </c:pt>
                <c:pt idx="10">
                  <c:v>神经外科</c:v>
                </c:pt>
                <c:pt idx="11">
                  <c:v>呼吸内科</c:v>
                </c:pt>
                <c:pt idx="12">
                  <c:v>肾脏内科</c:v>
                </c:pt>
                <c:pt idx="13">
                  <c:v>东区肾病科</c:v>
                </c:pt>
                <c:pt idx="14">
                  <c:v>眼科</c:v>
                </c:pt>
                <c:pt idx="15">
                  <c:v>肾病科</c:v>
                </c:pt>
                <c:pt idx="16">
                  <c:v>骨科</c:v>
                </c:pt>
                <c:pt idx="17">
                  <c:v>心病二科</c:v>
                </c:pt>
                <c:pt idx="18">
                  <c:v>身心医学科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67.70679455893806</c:v>
                </c:pt>
                <c:pt idx="1">
                  <c:v>75.78077336846981</c:v>
                </c:pt>
                <c:pt idx="2">
                  <c:v>58.305499641657995</c:v>
                </c:pt>
                <c:pt idx="3">
                  <c:v>10.755218422400953</c:v>
                </c:pt>
                <c:pt idx="4">
                  <c:v>25.504991260473542</c:v>
                </c:pt>
                <c:pt idx="5">
                  <c:v>79.47683968383474</c:v>
                </c:pt>
                <c:pt idx="6">
                  <c:v>66.2998003089109</c:v>
                </c:pt>
                <c:pt idx="7">
                  <c:v>35.5752021284307</c:v>
                </c:pt>
                <c:pt idx="8">
                  <c:v>75.14909680281933</c:v>
                </c:pt>
                <c:pt idx="9">
                  <c:v>32.580467103630276</c:v>
                </c:pt>
                <c:pt idx="10">
                  <c:v>49.88474222772399</c:v>
                </c:pt>
                <c:pt idx="11">
                  <c:v>44.56914847254928</c:v>
                </c:pt>
                <c:pt idx="12">
                  <c:v>37.98312957646278</c:v>
                </c:pt>
                <c:pt idx="13">
                  <c:v>26.442873316183682</c:v>
                </c:pt>
                <c:pt idx="14">
                  <c:v>39.91773571448531</c:v>
                </c:pt>
                <c:pt idx="15">
                  <c:v>48.80085470486211</c:v>
                </c:pt>
                <c:pt idx="16">
                  <c:v>73.03894887316802</c:v>
                </c:pt>
                <c:pt idx="17">
                  <c:v>53.936065854748705</c:v>
                </c:pt>
                <c:pt idx="18">
                  <c:v>53.674825619137174</c:v>
                </c:pt>
                <c:pt idx="19">
                  <c:v>34.491614134963136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神经内科</c:v>
                </c:pt>
                <c:pt idx="2">
                  <c:v>脑病二科</c:v>
                </c:pt>
                <c:pt idx="3">
                  <c:v>胸外科</c:v>
                </c:pt>
                <c:pt idx="4">
                  <c:v>心病一科</c:v>
                </c:pt>
                <c:pt idx="5">
                  <c:v>创伤骨科</c:v>
                </c:pt>
                <c:pt idx="6">
                  <c:v>东区肾病科</c:v>
                </c:pt>
                <c:pt idx="7">
                  <c:v>显微骨科</c:v>
                </c:pt>
                <c:pt idx="8">
                  <c:v>脾胃病科</c:v>
                </c:pt>
                <c:pt idx="9">
                  <c:v>呼吸内科</c:v>
                </c:pt>
                <c:pt idx="10">
                  <c:v>肝胆外科</c:v>
                </c:pt>
                <c:pt idx="11">
                  <c:v>耳鼻喉科</c:v>
                </c:pt>
                <c:pt idx="12">
                  <c:v>风湿病科</c:v>
                </c:pt>
                <c:pt idx="13">
                  <c:v>口腔科</c:v>
                </c:pt>
                <c:pt idx="14">
                  <c:v>男科</c:v>
                </c:pt>
                <c:pt idx="15">
                  <c:v>西区重症医学科</c:v>
                </c:pt>
                <c:pt idx="16">
                  <c:v>脑病三科</c:v>
                </c:pt>
                <c:pt idx="17">
                  <c:v>神经外科</c:v>
                </c:pt>
                <c:pt idx="18">
                  <c:v>脑病一科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61.18230592120504</c:v>
                </c:pt>
                <c:pt idx="1">
                  <c:v>60.81449131455475</c:v>
                </c:pt>
                <c:pt idx="2">
                  <c:v>59.450456718289054</c:v>
                </c:pt>
                <c:pt idx="3">
                  <c:v>58.14350395298067</c:v>
                </c:pt>
                <c:pt idx="4">
                  <c:v>58.04085119832674</c:v>
                </c:pt>
                <c:pt idx="5">
                  <c:v>57.50060288014087</c:v>
                </c:pt>
                <c:pt idx="6">
                  <c:v>57.08971709848766</c:v>
                </c:pt>
                <c:pt idx="7">
                  <c:v>56.756277325144424</c:v>
                </c:pt>
                <c:pt idx="8">
                  <c:v>56.319428842069236</c:v>
                </c:pt>
                <c:pt idx="9">
                  <c:v>56.11556500617077</c:v>
                </c:pt>
                <c:pt idx="10">
                  <c:v>55.865411542407244</c:v>
                </c:pt>
                <c:pt idx="11">
                  <c:v>55.25837962961218</c:v>
                </c:pt>
                <c:pt idx="12">
                  <c:v>55.006595114196514</c:v>
                </c:pt>
                <c:pt idx="13">
                  <c:v>54.52455588290122</c:v>
                </c:pt>
                <c:pt idx="14">
                  <c:v>53.87252448495614</c:v>
                </c:pt>
                <c:pt idx="15">
                  <c:v>53.862469650206904</c:v>
                </c:pt>
                <c:pt idx="16">
                  <c:v>53.47111853366938</c:v>
                </c:pt>
                <c:pt idx="17">
                  <c:v>53.36727763823995</c:v>
                </c:pt>
                <c:pt idx="18">
                  <c:v>53.05716595896306</c:v>
                </c:pt>
                <c:pt idx="19">
                  <c:v>53.04540299417534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神经内科</c:v>
                </c:pt>
                <c:pt idx="2">
                  <c:v>脑病二科</c:v>
                </c:pt>
                <c:pt idx="3">
                  <c:v>胸外科</c:v>
                </c:pt>
                <c:pt idx="4">
                  <c:v>心病一科</c:v>
                </c:pt>
                <c:pt idx="5">
                  <c:v>创伤骨科</c:v>
                </c:pt>
                <c:pt idx="6">
                  <c:v>东区肾病科</c:v>
                </c:pt>
                <c:pt idx="7">
                  <c:v>显微骨科</c:v>
                </c:pt>
                <c:pt idx="8">
                  <c:v>脾胃病科</c:v>
                </c:pt>
                <c:pt idx="9">
                  <c:v>呼吸内科</c:v>
                </c:pt>
                <c:pt idx="10">
                  <c:v>肝胆外科</c:v>
                </c:pt>
                <c:pt idx="11">
                  <c:v>耳鼻喉科</c:v>
                </c:pt>
                <c:pt idx="12">
                  <c:v>风湿病科</c:v>
                </c:pt>
                <c:pt idx="13">
                  <c:v>口腔科</c:v>
                </c:pt>
                <c:pt idx="14">
                  <c:v>男科</c:v>
                </c:pt>
                <c:pt idx="15">
                  <c:v>西区重症医学科</c:v>
                </c:pt>
                <c:pt idx="16">
                  <c:v>脑病三科</c:v>
                </c:pt>
                <c:pt idx="17">
                  <c:v>神经外科</c:v>
                </c:pt>
                <c:pt idx="18">
                  <c:v>脑病一科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13.801925499253054</c:v>
                </c:pt>
                <c:pt idx="1">
                  <c:v>18.895876806580567</c:v>
                </c:pt>
                <c:pt idx="2">
                  <c:v>13.16486206524883</c:v>
                </c:pt>
                <c:pt idx="3">
                  <c:v>21.970418409299754</c:v>
                </c:pt>
                <c:pt idx="4">
                  <c:v>24.426547288518755</c:v>
                </c:pt>
                <c:pt idx="5">
                  <c:v>28.298146401657817</c:v>
                </c:pt>
                <c:pt idx="6">
                  <c:v>24.866172105947033</c:v>
                </c:pt>
                <c:pt idx="7">
                  <c:v>31.440281874945534</c:v>
                </c:pt>
                <c:pt idx="8">
                  <c:v>13.602692676631795</c:v>
                </c:pt>
                <c:pt idx="9">
                  <c:v>12.314559589270898</c:v>
                </c:pt>
                <c:pt idx="10">
                  <c:v>21.58237896597219</c:v>
                </c:pt>
                <c:pt idx="11">
                  <c:v>12.263540021876205</c:v>
                </c:pt>
                <c:pt idx="12">
                  <c:v>27.473837702317905</c:v>
                </c:pt>
                <c:pt idx="13">
                  <c:v>29.84863951627377</c:v>
                </c:pt>
                <c:pt idx="14">
                  <c:v>26.899296674633156</c:v>
                </c:pt>
                <c:pt idx="15">
                  <c:v>32.00930036349154</c:v>
                </c:pt>
                <c:pt idx="16">
                  <c:v>22.448574024488565</c:v>
                </c:pt>
                <c:pt idx="17">
                  <c:v>21.634978184612372</c:v>
                </c:pt>
                <c:pt idx="18">
                  <c:v>7.617088760446256</c:v>
                </c:pt>
                <c:pt idx="19">
                  <c:v>25.014481645546105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神经内科</c:v>
                </c:pt>
                <c:pt idx="2">
                  <c:v>脑病二科</c:v>
                </c:pt>
                <c:pt idx="3">
                  <c:v>胸外科</c:v>
                </c:pt>
                <c:pt idx="4">
                  <c:v>心病一科</c:v>
                </c:pt>
                <c:pt idx="5">
                  <c:v>创伤骨科</c:v>
                </c:pt>
                <c:pt idx="6">
                  <c:v>东区肾病科</c:v>
                </c:pt>
                <c:pt idx="7">
                  <c:v>显微骨科</c:v>
                </c:pt>
                <c:pt idx="8">
                  <c:v>脾胃病科</c:v>
                </c:pt>
                <c:pt idx="9">
                  <c:v>呼吸内科</c:v>
                </c:pt>
                <c:pt idx="10">
                  <c:v>肝胆外科</c:v>
                </c:pt>
                <c:pt idx="11">
                  <c:v>耳鼻喉科</c:v>
                </c:pt>
                <c:pt idx="12">
                  <c:v>风湿病科</c:v>
                </c:pt>
                <c:pt idx="13">
                  <c:v>口腔科</c:v>
                </c:pt>
                <c:pt idx="14">
                  <c:v>男科</c:v>
                </c:pt>
                <c:pt idx="15">
                  <c:v>西区重症医学科</c:v>
                </c:pt>
                <c:pt idx="16">
                  <c:v>脑病三科</c:v>
                </c:pt>
                <c:pt idx="17">
                  <c:v>神经外科</c:v>
                </c:pt>
                <c:pt idx="18">
                  <c:v>脑病一科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61.18230592120504</c:v>
                </c:pt>
                <c:pt idx="1">
                  <c:v>60.81449131455475</c:v>
                </c:pt>
                <c:pt idx="2">
                  <c:v>59.450456718289054</c:v>
                </c:pt>
                <c:pt idx="3">
                  <c:v>58.14350395298067</c:v>
                </c:pt>
                <c:pt idx="4">
                  <c:v>58.04085119832674</c:v>
                </c:pt>
                <c:pt idx="5">
                  <c:v>57.50060288014087</c:v>
                </c:pt>
                <c:pt idx="6">
                  <c:v>57.08971709848766</c:v>
                </c:pt>
                <c:pt idx="7">
                  <c:v>56.756277325144424</c:v>
                </c:pt>
                <c:pt idx="8">
                  <c:v>56.319428842069236</c:v>
                </c:pt>
                <c:pt idx="9">
                  <c:v>56.11556500617077</c:v>
                </c:pt>
                <c:pt idx="10">
                  <c:v>55.865411542407244</c:v>
                </c:pt>
                <c:pt idx="11">
                  <c:v>55.25837962961218</c:v>
                </c:pt>
                <c:pt idx="12">
                  <c:v>55.006595114196514</c:v>
                </c:pt>
                <c:pt idx="13">
                  <c:v>54.52455588290122</c:v>
                </c:pt>
                <c:pt idx="14">
                  <c:v>53.87252448495614</c:v>
                </c:pt>
                <c:pt idx="15">
                  <c:v>53.862469650206904</c:v>
                </c:pt>
                <c:pt idx="16">
                  <c:v>53.47111853366938</c:v>
                </c:pt>
                <c:pt idx="17">
                  <c:v>53.36727763823995</c:v>
                </c:pt>
                <c:pt idx="18">
                  <c:v>53.05716595896306</c:v>
                </c:pt>
                <c:pt idx="19">
                  <c:v>53.04540299417534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神经内科</c:v>
                </c:pt>
                <c:pt idx="2">
                  <c:v>脑病二科</c:v>
                </c:pt>
                <c:pt idx="3">
                  <c:v>胸外科</c:v>
                </c:pt>
                <c:pt idx="4">
                  <c:v>心病一科</c:v>
                </c:pt>
                <c:pt idx="5">
                  <c:v>创伤骨科</c:v>
                </c:pt>
                <c:pt idx="6">
                  <c:v>东区肾病科</c:v>
                </c:pt>
                <c:pt idx="7">
                  <c:v>显微骨科</c:v>
                </c:pt>
                <c:pt idx="8">
                  <c:v>脾胃病科</c:v>
                </c:pt>
                <c:pt idx="9">
                  <c:v>呼吸内科</c:v>
                </c:pt>
                <c:pt idx="10">
                  <c:v>肝胆外科</c:v>
                </c:pt>
                <c:pt idx="11">
                  <c:v>耳鼻喉科</c:v>
                </c:pt>
                <c:pt idx="12">
                  <c:v>风湿病科</c:v>
                </c:pt>
                <c:pt idx="13">
                  <c:v>口腔科</c:v>
                </c:pt>
                <c:pt idx="14">
                  <c:v>男科</c:v>
                </c:pt>
                <c:pt idx="15">
                  <c:v>西区重症医学科</c:v>
                </c:pt>
                <c:pt idx="16">
                  <c:v>脑病三科</c:v>
                </c:pt>
                <c:pt idx="17">
                  <c:v>神经外科</c:v>
                </c:pt>
                <c:pt idx="18">
                  <c:v>脑病一科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50.83289113421653</c:v>
                </c:pt>
                <c:pt idx="1">
                  <c:v>64.85231487515505</c:v>
                </c:pt>
                <c:pt idx="2">
                  <c:v>42.964957309418686</c:v>
                </c:pt>
                <c:pt idx="3">
                  <c:v>55.28394188593106</c:v>
                </c:pt>
                <c:pt idx="4">
                  <c:v>51.12435107198831</c:v>
                </c:pt>
                <c:pt idx="5">
                  <c:v>46.214397374489344</c:v>
                </c:pt>
                <c:pt idx="6">
                  <c:v>59.63331782829346</c:v>
                </c:pt>
                <c:pt idx="7">
                  <c:v>47.483321163414615</c:v>
                </c:pt>
                <c:pt idx="8">
                  <c:v>59.326118350749745</c:v>
                </c:pt>
                <c:pt idx="9">
                  <c:v>52.352794168617514</c:v>
                </c:pt>
                <c:pt idx="10">
                  <c:v>57.658249496107125</c:v>
                </c:pt>
                <c:pt idx="11">
                  <c:v>47.114654478569264</c:v>
                </c:pt>
                <c:pt idx="12">
                  <c:v>52.18616354915312</c:v>
                </c:pt>
                <c:pt idx="13">
                  <c:v>52.21228587278802</c:v>
                </c:pt>
                <c:pt idx="14">
                  <c:v>32.24381897100711</c:v>
                </c:pt>
                <c:pt idx="15">
                  <c:v>52.0756617509627</c:v>
                </c:pt>
                <c:pt idx="16">
                  <c:v>54.91108467128158</c:v>
                </c:pt>
                <c:pt idx="17">
                  <c:v>51.684581106344424</c:v>
                </c:pt>
                <c:pt idx="18">
                  <c:v>52.76911707438047</c:v>
                </c:pt>
                <c:pt idx="19">
                  <c:v>50.48364281093493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神经内科</c:v>
                </c:pt>
                <c:pt idx="2">
                  <c:v>脑病二科</c:v>
                </c:pt>
                <c:pt idx="3">
                  <c:v>胸外科</c:v>
                </c:pt>
                <c:pt idx="4">
                  <c:v>心病一科</c:v>
                </c:pt>
                <c:pt idx="5">
                  <c:v>创伤骨科</c:v>
                </c:pt>
                <c:pt idx="6">
                  <c:v>东区肾病科</c:v>
                </c:pt>
                <c:pt idx="7">
                  <c:v>显微骨科</c:v>
                </c:pt>
                <c:pt idx="8">
                  <c:v>脾胃病科</c:v>
                </c:pt>
                <c:pt idx="9">
                  <c:v>呼吸内科</c:v>
                </c:pt>
                <c:pt idx="10">
                  <c:v>肝胆外科</c:v>
                </c:pt>
                <c:pt idx="11">
                  <c:v>耳鼻喉科</c:v>
                </c:pt>
                <c:pt idx="12">
                  <c:v>风湿病科</c:v>
                </c:pt>
                <c:pt idx="13">
                  <c:v>口腔科</c:v>
                </c:pt>
                <c:pt idx="14">
                  <c:v>男科</c:v>
                </c:pt>
                <c:pt idx="15">
                  <c:v>西区重症医学科</c:v>
                </c:pt>
                <c:pt idx="16">
                  <c:v>脑病三科</c:v>
                </c:pt>
                <c:pt idx="17">
                  <c:v>神经外科</c:v>
                </c:pt>
                <c:pt idx="18">
                  <c:v>脑病一科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61.18230592120504</c:v>
                </c:pt>
                <c:pt idx="1">
                  <c:v>60.81449131455475</c:v>
                </c:pt>
                <c:pt idx="2">
                  <c:v>59.450456718289054</c:v>
                </c:pt>
                <c:pt idx="3">
                  <c:v>58.14350395298067</c:v>
                </c:pt>
                <c:pt idx="4">
                  <c:v>58.04085119832674</c:v>
                </c:pt>
                <c:pt idx="5">
                  <c:v>57.50060288014087</c:v>
                </c:pt>
                <c:pt idx="6">
                  <c:v>57.08971709848766</c:v>
                </c:pt>
                <c:pt idx="7">
                  <c:v>56.756277325144424</c:v>
                </c:pt>
                <c:pt idx="8">
                  <c:v>56.319428842069236</c:v>
                </c:pt>
                <c:pt idx="9">
                  <c:v>56.11556500617077</c:v>
                </c:pt>
                <c:pt idx="10">
                  <c:v>55.865411542407244</c:v>
                </c:pt>
                <c:pt idx="11">
                  <c:v>55.25837962961218</c:v>
                </c:pt>
                <c:pt idx="12">
                  <c:v>55.006595114196514</c:v>
                </c:pt>
                <c:pt idx="13">
                  <c:v>54.52455588290122</c:v>
                </c:pt>
                <c:pt idx="14">
                  <c:v>53.87252448495614</c:v>
                </c:pt>
                <c:pt idx="15">
                  <c:v>53.862469650206904</c:v>
                </c:pt>
                <c:pt idx="16">
                  <c:v>53.47111853366938</c:v>
                </c:pt>
                <c:pt idx="17">
                  <c:v>53.36727763823995</c:v>
                </c:pt>
                <c:pt idx="18">
                  <c:v>53.05716595896306</c:v>
                </c:pt>
                <c:pt idx="19">
                  <c:v>53.04540299417534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神经内科</c:v>
                </c:pt>
                <c:pt idx="2">
                  <c:v>脑病二科</c:v>
                </c:pt>
                <c:pt idx="3">
                  <c:v>胸外科</c:v>
                </c:pt>
                <c:pt idx="4">
                  <c:v>心病一科</c:v>
                </c:pt>
                <c:pt idx="5">
                  <c:v>创伤骨科</c:v>
                </c:pt>
                <c:pt idx="6">
                  <c:v>东区肾病科</c:v>
                </c:pt>
                <c:pt idx="7">
                  <c:v>显微骨科</c:v>
                </c:pt>
                <c:pt idx="8">
                  <c:v>脾胃病科</c:v>
                </c:pt>
                <c:pt idx="9">
                  <c:v>呼吸内科</c:v>
                </c:pt>
                <c:pt idx="10">
                  <c:v>肝胆外科</c:v>
                </c:pt>
                <c:pt idx="11">
                  <c:v>耳鼻喉科</c:v>
                </c:pt>
                <c:pt idx="12">
                  <c:v>风湿病科</c:v>
                </c:pt>
                <c:pt idx="13">
                  <c:v>口腔科</c:v>
                </c:pt>
                <c:pt idx="14">
                  <c:v>男科</c:v>
                </c:pt>
                <c:pt idx="15">
                  <c:v>西区重症医学科</c:v>
                </c:pt>
                <c:pt idx="16">
                  <c:v>脑病三科</c:v>
                </c:pt>
                <c:pt idx="17">
                  <c:v>神经外科</c:v>
                </c:pt>
                <c:pt idx="18">
                  <c:v>脑病一科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41.55729276138309</c:v>
                </c:pt>
                <c:pt idx="1">
                  <c:v>51.70221424987559</c:v>
                </c:pt>
                <c:pt idx="2">
                  <c:v>47.20023891793888</c:v>
                </c:pt>
                <c:pt idx="3">
                  <c:v>65.35854386246328</c:v>
                </c:pt>
                <c:pt idx="4">
                  <c:v>41.96315718618415</c:v>
                </c:pt>
                <c:pt idx="5">
                  <c:v>51.241017173368846</c:v>
                </c:pt>
                <c:pt idx="6">
                  <c:v>55.24996761629835</c:v>
                </c:pt>
                <c:pt idx="7">
                  <c:v>47.55029325777698</c:v>
                </c:pt>
                <c:pt idx="8">
                  <c:v>58.299919297691936</c:v>
                </c:pt>
                <c:pt idx="9">
                  <c:v>56.096077997868214</c:v>
                </c:pt>
                <c:pt idx="10">
                  <c:v>57.09997788786263</c:v>
                </c:pt>
                <c:pt idx="11">
                  <c:v>46.84501196698195</c:v>
                </c:pt>
                <c:pt idx="12">
                  <c:v>50.986154755697775</c:v>
                </c:pt>
                <c:pt idx="13">
                  <c:v>52.51818583803952</c:v>
                </c:pt>
                <c:pt idx="14">
                  <c:v>43.2516520567876</c:v>
                </c:pt>
                <c:pt idx="15">
                  <c:v>44.296016187319985</c:v>
                </c:pt>
                <c:pt idx="16">
                  <c:v>45.986959610236056</c:v>
                </c:pt>
                <c:pt idx="17">
                  <c:v>56.293750494629634</c:v>
                </c:pt>
                <c:pt idx="18">
                  <c:v>62.91050509125518</c:v>
                </c:pt>
                <c:pt idx="19">
                  <c:v>40.47622074267427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神经内科</c:v>
                </c:pt>
                <c:pt idx="2">
                  <c:v>脑病二科</c:v>
                </c:pt>
                <c:pt idx="3">
                  <c:v>胸外科</c:v>
                </c:pt>
                <c:pt idx="4">
                  <c:v>心病一科</c:v>
                </c:pt>
                <c:pt idx="5">
                  <c:v>创伤骨科</c:v>
                </c:pt>
                <c:pt idx="6">
                  <c:v>东区肾病科</c:v>
                </c:pt>
                <c:pt idx="7">
                  <c:v>显微骨科</c:v>
                </c:pt>
                <c:pt idx="8">
                  <c:v>脾胃病科</c:v>
                </c:pt>
                <c:pt idx="9">
                  <c:v>呼吸内科</c:v>
                </c:pt>
                <c:pt idx="10">
                  <c:v>肝胆外科</c:v>
                </c:pt>
                <c:pt idx="11">
                  <c:v>耳鼻喉科</c:v>
                </c:pt>
                <c:pt idx="12">
                  <c:v>风湿病科</c:v>
                </c:pt>
                <c:pt idx="13">
                  <c:v>口腔科</c:v>
                </c:pt>
                <c:pt idx="14">
                  <c:v>男科</c:v>
                </c:pt>
                <c:pt idx="15">
                  <c:v>西区重症医学科</c:v>
                </c:pt>
                <c:pt idx="16">
                  <c:v>脑病三科</c:v>
                </c:pt>
                <c:pt idx="17">
                  <c:v>神经外科</c:v>
                </c:pt>
                <c:pt idx="18">
                  <c:v>脑病一科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61.18230592120504</c:v>
                </c:pt>
                <c:pt idx="1">
                  <c:v>60.81449131455475</c:v>
                </c:pt>
                <c:pt idx="2">
                  <c:v>59.450456718289054</c:v>
                </c:pt>
                <c:pt idx="3">
                  <c:v>58.14350395298067</c:v>
                </c:pt>
                <c:pt idx="4">
                  <c:v>58.04085119832674</c:v>
                </c:pt>
                <c:pt idx="5">
                  <c:v>57.50060288014087</c:v>
                </c:pt>
                <c:pt idx="6">
                  <c:v>57.08971709848766</c:v>
                </c:pt>
                <c:pt idx="7">
                  <c:v>56.756277325144424</c:v>
                </c:pt>
                <c:pt idx="8">
                  <c:v>56.319428842069236</c:v>
                </c:pt>
                <c:pt idx="9">
                  <c:v>56.11556500617077</c:v>
                </c:pt>
                <c:pt idx="10">
                  <c:v>55.865411542407244</c:v>
                </c:pt>
                <c:pt idx="11">
                  <c:v>55.25837962961218</c:v>
                </c:pt>
                <c:pt idx="12">
                  <c:v>55.006595114196514</c:v>
                </c:pt>
                <c:pt idx="13">
                  <c:v>54.52455588290122</c:v>
                </c:pt>
                <c:pt idx="14">
                  <c:v>53.87252448495614</c:v>
                </c:pt>
                <c:pt idx="15">
                  <c:v>53.862469650206904</c:v>
                </c:pt>
                <c:pt idx="16">
                  <c:v>53.47111853366938</c:v>
                </c:pt>
                <c:pt idx="17">
                  <c:v>53.36727763823995</c:v>
                </c:pt>
                <c:pt idx="18">
                  <c:v>53.05716595896306</c:v>
                </c:pt>
                <c:pt idx="19">
                  <c:v>53.04540299417534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神经内科</c:v>
                </c:pt>
                <c:pt idx="2">
                  <c:v>脑病二科</c:v>
                </c:pt>
                <c:pt idx="3">
                  <c:v>胸外科</c:v>
                </c:pt>
                <c:pt idx="4">
                  <c:v>心病一科</c:v>
                </c:pt>
                <c:pt idx="5">
                  <c:v>创伤骨科</c:v>
                </c:pt>
                <c:pt idx="6">
                  <c:v>东区肾病科</c:v>
                </c:pt>
                <c:pt idx="7">
                  <c:v>显微骨科</c:v>
                </c:pt>
                <c:pt idx="8">
                  <c:v>脾胃病科</c:v>
                </c:pt>
                <c:pt idx="9">
                  <c:v>呼吸内科</c:v>
                </c:pt>
                <c:pt idx="10">
                  <c:v>肝胆外科</c:v>
                </c:pt>
                <c:pt idx="11">
                  <c:v>耳鼻喉科</c:v>
                </c:pt>
                <c:pt idx="12">
                  <c:v>风湿病科</c:v>
                </c:pt>
                <c:pt idx="13">
                  <c:v>口腔科</c:v>
                </c:pt>
                <c:pt idx="14">
                  <c:v>男科</c:v>
                </c:pt>
                <c:pt idx="15">
                  <c:v>西区重症医学科</c:v>
                </c:pt>
                <c:pt idx="16">
                  <c:v>脑病三科</c:v>
                </c:pt>
                <c:pt idx="17">
                  <c:v>神经外科</c:v>
                </c:pt>
                <c:pt idx="18">
                  <c:v>脑病一科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2.2098971737014903</c:v>
                </c:pt>
                <c:pt idx="1">
                  <c:v>9.704960070994591</c:v>
                </c:pt>
                <c:pt idx="2">
                  <c:v>19.79835497130676</c:v>
                </c:pt>
                <c:pt idx="3">
                  <c:v>5.426423355295266</c:v>
                </c:pt>
                <c:pt idx="4">
                  <c:v>2.055539993906754</c:v>
                </c:pt>
                <c:pt idx="5">
                  <c:v>2.5718062506136725</c:v>
                </c:pt>
                <c:pt idx="6">
                  <c:v>26.06054012468833</c:v>
                </c:pt>
                <c:pt idx="7">
                  <c:v>2.939733185492392</c:v>
                </c:pt>
                <c:pt idx="8">
                  <c:v>3.0237945747503647</c:v>
                </c:pt>
                <c:pt idx="9">
                  <c:v>2.126192338843748</c:v>
                </c:pt>
                <c:pt idx="10">
                  <c:v>4.041129220138163</c:v>
                </c:pt>
                <c:pt idx="11">
                  <c:v>14.805278510409678</c:v>
                </c:pt>
                <c:pt idx="12">
                  <c:v>2.4595394352877546</c:v>
                </c:pt>
                <c:pt idx="13">
                  <c:v>3.6276351816548984</c:v>
                </c:pt>
                <c:pt idx="14">
                  <c:v>7.584717772447493</c:v>
                </c:pt>
                <c:pt idx="15">
                  <c:v>1.6114545823402633</c:v>
                </c:pt>
                <c:pt idx="16">
                  <c:v>3.297232505001823</c:v>
                </c:pt>
                <c:pt idx="17">
                  <c:v>29.241630560209515</c:v>
                </c:pt>
                <c:pt idx="18">
                  <c:v>1.3773534569245875</c:v>
                </c:pt>
                <c:pt idx="19">
                  <c:v>16.803023099003198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神经内科</c:v>
                </c:pt>
                <c:pt idx="2">
                  <c:v>脑病二科</c:v>
                </c:pt>
                <c:pt idx="3">
                  <c:v>胸外科</c:v>
                </c:pt>
                <c:pt idx="4">
                  <c:v>心病一科</c:v>
                </c:pt>
                <c:pt idx="5">
                  <c:v>创伤骨科</c:v>
                </c:pt>
                <c:pt idx="6">
                  <c:v>东区肾病科</c:v>
                </c:pt>
                <c:pt idx="7">
                  <c:v>显微骨科</c:v>
                </c:pt>
                <c:pt idx="8">
                  <c:v>脾胃病科</c:v>
                </c:pt>
                <c:pt idx="9">
                  <c:v>呼吸内科</c:v>
                </c:pt>
                <c:pt idx="10">
                  <c:v>肝胆外科</c:v>
                </c:pt>
                <c:pt idx="11">
                  <c:v>耳鼻喉科</c:v>
                </c:pt>
                <c:pt idx="12">
                  <c:v>风湿病科</c:v>
                </c:pt>
                <c:pt idx="13">
                  <c:v>口腔科</c:v>
                </c:pt>
                <c:pt idx="14">
                  <c:v>男科</c:v>
                </c:pt>
                <c:pt idx="15">
                  <c:v>西区重症医学科</c:v>
                </c:pt>
                <c:pt idx="16">
                  <c:v>脑病三科</c:v>
                </c:pt>
                <c:pt idx="17">
                  <c:v>神经外科</c:v>
                </c:pt>
                <c:pt idx="18">
                  <c:v>脑病一科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61.18230592120504</c:v>
                </c:pt>
                <c:pt idx="1">
                  <c:v>60.81449131455475</c:v>
                </c:pt>
                <c:pt idx="2">
                  <c:v>59.450456718289054</c:v>
                </c:pt>
                <c:pt idx="3">
                  <c:v>58.14350395298067</c:v>
                </c:pt>
                <c:pt idx="4">
                  <c:v>58.04085119832674</c:v>
                </c:pt>
                <c:pt idx="5">
                  <c:v>57.50060288014087</c:v>
                </c:pt>
                <c:pt idx="6">
                  <c:v>57.08971709848766</c:v>
                </c:pt>
                <c:pt idx="7">
                  <c:v>56.756277325144424</c:v>
                </c:pt>
                <c:pt idx="8">
                  <c:v>56.319428842069236</c:v>
                </c:pt>
                <c:pt idx="9">
                  <c:v>56.11556500617077</c:v>
                </c:pt>
                <c:pt idx="10">
                  <c:v>55.865411542407244</c:v>
                </c:pt>
                <c:pt idx="11">
                  <c:v>55.25837962961218</c:v>
                </c:pt>
                <c:pt idx="12">
                  <c:v>55.006595114196514</c:v>
                </c:pt>
                <c:pt idx="13">
                  <c:v>54.52455588290122</c:v>
                </c:pt>
                <c:pt idx="14">
                  <c:v>53.87252448495614</c:v>
                </c:pt>
                <c:pt idx="15">
                  <c:v>53.862469650206904</c:v>
                </c:pt>
                <c:pt idx="16">
                  <c:v>53.47111853366938</c:v>
                </c:pt>
                <c:pt idx="17">
                  <c:v>53.36727763823995</c:v>
                </c:pt>
                <c:pt idx="18">
                  <c:v>53.05716595896306</c:v>
                </c:pt>
                <c:pt idx="19">
                  <c:v>53.04540299417534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神经内科</c:v>
                </c:pt>
                <c:pt idx="2">
                  <c:v>脑病二科</c:v>
                </c:pt>
                <c:pt idx="3">
                  <c:v>胸外科</c:v>
                </c:pt>
                <c:pt idx="4">
                  <c:v>心病一科</c:v>
                </c:pt>
                <c:pt idx="5">
                  <c:v>创伤骨科</c:v>
                </c:pt>
                <c:pt idx="6">
                  <c:v>东区肾病科</c:v>
                </c:pt>
                <c:pt idx="7">
                  <c:v>显微骨科</c:v>
                </c:pt>
                <c:pt idx="8">
                  <c:v>脾胃病科</c:v>
                </c:pt>
                <c:pt idx="9">
                  <c:v>呼吸内科</c:v>
                </c:pt>
                <c:pt idx="10">
                  <c:v>肝胆外科</c:v>
                </c:pt>
                <c:pt idx="11">
                  <c:v>耳鼻喉科</c:v>
                </c:pt>
                <c:pt idx="12">
                  <c:v>风湿病科</c:v>
                </c:pt>
                <c:pt idx="13">
                  <c:v>口腔科</c:v>
                </c:pt>
                <c:pt idx="14">
                  <c:v>男科</c:v>
                </c:pt>
                <c:pt idx="15">
                  <c:v>西区重症医学科</c:v>
                </c:pt>
                <c:pt idx="16">
                  <c:v>脑病三科</c:v>
                </c:pt>
                <c:pt idx="17">
                  <c:v>神经外科</c:v>
                </c:pt>
                <c:pt idx="18">
                  <c:v>脑病一科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53.92701789234974</c:v>
                </c:pt>
                <c:pt idx="1">
                  <c:v>51.826047673812454</c:v>
                </c:pt>
                <c:pt idx="2">
                  <c:v>53.01496176830556</c:v>
                </c:pt>
                <c:pt idx="3">
                  <c:v>49.26549935795758</c:v>
                </c:pt>
                <c:pt idx="4">
                  <c:v>41.036652177710096</c:v>
                </c:pt>
                <c:pt idx="5">
                  <c:v>47.057232026778294</c:v>
                </c:pt>
                <c:pt idx="6">
                  <c:v>57.085052614206155</c:v>
                </c:pt>
                <c:pt idx="7">
                  <c:v>52.08121486497701</c:v>
                </c:pt>
                <c:pt idx="8">
                  <c:v>47.6999292547613</c:v>
                </c:pt>
                <c:pt idx="9">
                  <c:v>65.25508393553373</c:v>
                </c:pt>
                <c:pt idx="10">
                  <c:v>16.769626260716123</c:v>
                </c:pt>
                <c:pt idx="11">
                  <c:v>45.44088838793386</c:v>
                </c:pt>
                <c:pt idx="12">
                  <c:v>42.157247796637776</c:v>
                </c:pt>
                <c:pt idx="13">
                  <c:v>63.16415470115199</c:v>
                </c:pt>
                <c:pt idx="14">
                  <c:v>27.710360062795445</c:v>
                </c:pt>
                <c:pt idx="15">
                  <c:v>40.55209880624375</c:v>
                </c:pt>
                <c:pt idx="16">
                  <c:v>32.96444472120757</c:v>
                </c:pt>
                <c:pt idx="17">
                  <c:v>37.59378500056146</c:v>
                </c:pt>
                <c:pt idx="18">
                  <c:v>36.37713165242286</c:v>
                </c:pt>
                <c:pt idx="19">
                  <c:v>40.625513008666275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神经内科</c:v>
                </c:pt>
                <c:pt idx="2">
                  <c:v>脑病二科</c:v>
                </c:pt>
                <c:pt idx="3">
                  <c:v>胸外科</c:v>
                </c:pt>
                <c:pt idx="4">
                  <c:v>心病一科</c:v>
                </c:pt>
                <c:pt idx="5">
                  <c:v>创伤骨科</c:v>
                </c:pt>
                <c:pt idx="6">
                  <c:v>东区肾病科</c:v>
                </c:pt>
                <c:pt idx="7">
                  <c:v>显微骨科</c:v>
                </c:pt>
                <c:pt idx="8">
                  <c:v>脾胃病科</c:v>
                </c:pt>
                <c:pt idx="9">
                  <c:v>呼吸内科</c:v>
                </c:pt>
                <c:pt idx="10">
                  <c:v>肝胆外科</c:v>
                </c:pt>
                <c:pt idx="11">
                  <c:v>耳鼻喉科</c:v>
                </c:pt>
                <c:pt idx="12">
                  <c:v>风湿病科</c:v>
                </c:pt>
                <c:pt idx="13">
                  <c:v>口腔科</c:v>
                </c:pt>
                <c:pt idx="14">
                  <c:v>男科</c:v>
                </c:pt>
                <c:pt idx="15">
                  <c:v>西区重症医学科</c:v>
                </c:pt>
                <c:pt idx="16">
                  <c:v>脑病三科</c:v>
                </c:pt>
                <c:pt idx="17">
                  <c:v>神经外科</c:v>
                </c:pt>
                <c:pt idx="18">
                  <c:v>脑病一科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61.18230592120504</c:v>
                </c:pt>
                <c:pt idx="1">
                  <c:v>60.81449131455475</c:v>
                </c:pt>
                <c:pt idx="2">
                  <c:v>59.450456718289054</c:v>
                </c:pt>
                <c:pt idx="3">
                  <c:v>58.14350395298067</c:v>
                </c:pt>
                <c:pt idx="4">
                  <c:v>58.04085119832674</c:v>
                </c:pt>
                <c:pt idx="5">
                  <c:v>57.50060288014087</c:v>
                </c:pt>
                <c:pt idx="6">
                  <c:v>57.08971709848766</c:v>
                </c:pt>
                <c:pt idx="7">
                  <c:v>56.756277325144424</c:v>
                </c:pt>
                <c:pt idx="8">
                  <c:v>56.319428842069236</c:v>
                </c:pt>
                <c:pt idx="9">
                  <c:v>56.11556500617077</c:v>
                </c:pt>
                <c:pt idx="10">
                  <c:v>55.865411542407244</c:v>
                </c:pt>
                <c:pt idx="11">
                  <c:v>55.25837962961218</c:v>
                </c:pt>
                <c:pt idx="12">
                  <c:v>55.006595114196514</c:v>
                </c:pt>
                <c:pt idx="13">
                  <c:v>54.52455588290122</c:v>
                </c:pt>
                <c:pt idx="14">
                  <c:v>53.87252448495614</c:v>
                </c:pt>
                <c:pt idx="15">
                  <c:v>53.862469650206904</c:v>
                </c:pt>
                <c:pt idx="16">
                  <c:v>53.47111853366938</c:v>
                </c:pt>
                <c:pt idx="17">
                  <c:v>53.36727763823995</c:v>
                </c:pt>
                <c:pt idx="18">
                  <c:v>53.05716595896306</c:v>
                </c:pt>
                <c:pt idx="19">
                  <c:v>53.04540299417534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神经内科</c:v>
                </c:pt>
                <c:pt idx="2">
                  <c:v>脑病二科</c:v>
                </c:pt>
                <c:pt idx="3">
                  <c:v>胸外科</c:v>
                </c:pt>
                <c:pt idx="4">
                  <c:v>心病一科</c:v>
                </c:pt>
                <c:pt idx="5">
                  <c:v>创伤骨科</c:v>
                </c:pt>
                <c:pt idx="6">
                  <c:v>东区肾病科</c:v>
                </c:pt>
                <c:pt idx="7">
                  <c:v>显微骨科</c:v>
                </c:pt>
                <c:pt idx="8">
                  <c:v>脾胃病科</c:v>
                </c:pt>
                <c:pt idx="9">
                  <c:v>呼吸内科</c:v>
                </c:pt>
                <c:pt idx="10">
                  <c:v>肝胆外科</c:v>
                </c:pt>
                <c:pt idx="11">
                  <c:v>耳鼻喉科</c:v>
                </c:pt>
                <c:pt idx="12">
                  <c:v>风湿病科</c:v>
                </c:pt>
                <c:pt idx="13">
                  <c:v>口腔科</c:v>
                </c:pt>
                <c:pt idx="14">
                  <c:v>男科</c:v>
                </c:pt>
                <c:pt idx="15">
                  <c:v>西区重症医学科</c:v>
                </c:pt>
                <c:pt idx="16">
                  <c:v>脑病三科</c:v>
                </c:pt>
                <c:pt idx="17">
                  <c:v>神经外科</c:v>
                </c:pt>
                <c:pt idx="18">
                  <c:v>脑病一科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37.15651627110563</c:v>
                </c:pt>
                <c:pt idx="1">
                  <c:v>64.41416495354778</c:v>
                </c:pt>
                <c:pt idx="2">
                  <c:v>50.3769446096733</c:v>
                </c:pt>
                <c:pt idx="3">
                  <c:v>39.49799753286764</c:v>
                </c:pt>
                <c:pt idx="4">
                  <c:v>48.351423083697654</c:v>
                </c:pt>
                <c:pt idx="5">
                  <c:v>39.1750817878256</c:v>
                </c:pt>
                <c:pt idx="6">
                  <c:v>48.89807720205817</c:v>
                </c:pt>
                <c:pt idx="7">
                  <c:v>50.34498770013815</c:v>
                </c:pt>
                <c:pt idx="8">
                  <c:v>32.319838049468075</c:v>
                </c:pt>
                <c:pt idx="9">
                  <c:v>25.458626519073164</c:v>
                </c:pt>
                <c:pt idx="10">
                  <c:v>23.893271003935876</c:v>
                </c:pt>
                <c:pt idx="11">
                  <c:v>23.919134260616797</c:v>
                </c:pt>
                <c:pt idx="12">
                  <c:v>58.403511904131</c:v>
                </c:pt>
                <c:pt idx="13">
                  <c:v>45.40397157729223</c:v>
                </c:pt>
                <c:pt idx="14">
                  <c:v>29.550667124648587</c:v>
                </c:pt>
                <c:pt idx="15">
                  <c:v>56.58896278535115</c:v>
                </c:pt>
                <c:pt idx="16">
                  <c:v>38.40051633092641</c:v>
                </c:pt>
                <c:pt idx="17">
                  <c:v>49.04624085622382</c:v>
                </c:pt>
                <c:pt idx="18">
                  <c:v>8.49108688767118</c:v>
                </c:pt>
                <c:pt idx="19">
                  <c:v>43.775741849705234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神经内科</c:v>
                </c:pt>
                <c:pt idx="2">
                  <c:v>脑病二科</c:v>
                </c:pt>
                <c:pt idx="3">
                  <c:v>胸外科</c:v>
                </c:pt>
                <c:pt idx="4">
                  <c:v>心病一科</c:v>
                </c:pt>
                <c:pt idx="5">
                  <c:v>创伤骨科</c:v>
                </c:pt>
                <c:pt idx="6">
                  <c:v>东区肾病科</c:v>
                </c:pt>
                <c:pt idx="7">
                  <c:v>显微骨科</c:v>
                </c:pt>
                <c:pt idx="8">
                  <c:v>脾胃病科</c:v>
                </c:pt>
                <c:pt idx="9">
                  <c:v>呼吸内科</c:v>
                </c:pt>
                <c:pt idx="10">
                  <c:v>肝胆外科</c:v>
                </c:pt>
                <c:pt idx="11">
                  <c:v>耳鼻喉科</c:v>
                </c:pt>
                <c:pt idx="12">
                  <c:v>风湿病科</c:v>
                </c:pt>
                <c:pt idx="13">
                  <c:v>口腔科</c:v>
                </c:pt>
                <c:pt idx="14">
                  <c:v>男科</c:v>
                </c:pt>
                <c:pt idx="15">
                  <c:v>西区重症医学科</c:v>
                </c:pt>
                <c:pt idx="16">
                  <c:v>脑病三科</c:v>
                </c:pt>
                <c:pt idx="17">
                  <c:v>神经外科</c:v>
                </c:pt>
                <c:pt idx="18">
                  <c:v>脑病一科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61.18230592120504</c:v>
                </c:pt>
                <c:pt idx="1">
                  <c:v>60.81449131455475</c:v>
                </c:pt>
                <c:pt idx="2">
                  <c:v>59.450456718289054</c:v>
                </c:pt>
                <c:pt idx="3">
                  <c:v>58.14350395298067</c:v>
                </c:pt>
                <c:pt idx="4">
                  <c:v>58.04085119832674</c:v>
                </c:pt>
                <c:pt idx="5">
                  <c:v>57.50060288014087</c:v>
                </c:pt>
                <c:pt idx="6">
                  <c:v>57.08971709848766</c:v>
                </c:pt>
                <c:pt idx="7">
                  <c:v>56.756277325144424</c:v>
                </c:pt>
                <c:pt idx="8">
                  <c:v>56.319428842069236</c:v>
                </c:pt>
                <c:pt idx="9">
                  <c:v>56.11556500617077</c:v>
                </c:pt>
                <c:pt idx="10">
                  <c:v>55.865411542407244</c:v>
                </c:pt>
                <c:pt idx="11">
                  <c:v>55.25837962961218</c:v>
                </c:pt>
                <c:pt idx="12">
                  <c:v>55.006595114196514</c:v>
                </c:pt>
                <c:pt idx="13">
                  <c:v>54.52455588290122</c:v>
                </c:pt>
                <c:pt idx="14">
                  <c:v>53.87252448495614</c:v>
                </c:pt>
                <c:pt idx="15">
                  <c:v>53.862469650206904</c:v>
                </c:pt>
                <c:pt idx="16">
                  <c:v>53.47111853366938</c:v>
                </c:pt>
                <c:pt idx="17">
                  <c:v>53.36727763823995</c:v>
                </c:pt>
                <c:pt idx="18">
                  <c:v>53.05716595896306</c:v>
                </c:pt>
                <c:pt idx="19">
                  <c:v>53.04540299417534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神经内科</c:v>
                </c:pt>
                <c:pt idx="2">
                  <c:v>脑病二科</c:v>
                </c:pt>
                <c:pt idx="3">
                  <c:v>胸外科</c:v>
                </c:pt>
                <c:pt idx="4">
                  <c:v>心病一科</c:v>
                </c:pt>
                <c:pt idx="5">
                  <c:v>创伤骨科</c:v>
                </c:pt>
                <c:pt idx="6">
                  <c:v>东区肾病科</c:v>
                </c:pt>
                <c:pt idx="7">
                  <c:v>显微骨科</c:v>
                </c:pt>
                <c:pt idx="8">
                  <c:v>脾胃病科</c:v>
                </c:pt>
                <c:pt idx="9">
                  <c:v>呼吸内科</c:v>
                </c:pt>
                <c:pt idx="10">
                  <c:v>肝胆外科</c:v>
                </c:pt>
                <c:pt idx="11">
                  <c:v>耳鼻喉科</c:v>
                </c:pt>
                <c:pt idx="12">
                  <c:v>风湿病科</c:v>
                </c:pt>
                <c:pt idx="13">
                  <c:v>口腔科</c:v>
                </c:pt>
                <c:pt idx="14">
                  <c:v>男科</c:v>
                </c:pt>
                <c:pt idx="15">
                  <c:v>西区重症医学科</c:v>
                </c:pt>
                <c:pt idx="16">
                  <c:v>脑病三科</c:v>
                </c:pt>
                <c:pt idx="17">
                  <c:v>神经外科</c:v>
                </c:pt>
                <c:pt idx="18">
                  <c:v>脑病一科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38.44978655921374</c:v>
                </c:pt>
                <c:pt idx="1">
                  <c:v>29.824213260291625</c:v>
                </c:pt>
                <c:pt idx="2">
                  <c:v>28.955008480203166</c:v>
                </c:pt>
                <c:pt idx="3">
                  <c:v>39.105390915311226</c:v>
                </c:pt>
                <c:pt idx="4">
                  <c:v>46.19640531632129</c:v>
                </c:pt>
                <c:pt idx="5">
                  <c:v>54.645696249781146</c:v>
                </c:pt>
                <c:pt idx="6">
                  <c:v>35.94394906963706</c:v>
                </c:pt>
                <c:pt idx="7">
                  <c:v>36.84539524932729</c:v>
                </c:pt>
                <c:pt idx="8">
                  <c:v>37.13061590386182</c:v>
                </c:pt>
                <c:pt idx="9">
                  <c:v>43.287004082647975</c:v>
                </c:pt>
                <c:pt idx="10">
                  <c:v>39.50543749816339</c:v>
                </c:pt>
                <c:pt idx="11">
                  <c:v>36.844361131846796</c:v>
                </c:pt>
                <c:pt idx="12">
                  <c:v>30.78820016504754</c:v>
                </c:pt>
                <c:pt idx="13">
                  <c:v>42.92092925279742</c:v>
                </c:pt>
                <c:pt idx="14">
                  <c:v>31.156110811577186</c:v>
                </c:pt>
                <c:pt idx="15">
                  <c:v>34.88554814820788</c:v>
                </c:pt>
                <c:pt idx="16">
                  <c:v>32.11075502727411</c:v>
                </c:pt>
                <c:pt idx="17">
                  <c:v>34.854485422316095</c:v>
                </c:pt>
                <c:pt idx="18">
                  <c:v>43.47909838589435</c:v>
                </c:pt>
                <c:pt idx="19">
                  <c:v>61.11345580211096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神经内科</c:v>
                </c:pt>
                <c:pt idx="2">
                  <c:v>脑病二科</c:v>
                </c:pt>
                <c:pt idx="3">
                  <c:v>胸外科</c:v>
                </c:pt>
                <c:pt idx="4">
                  <c:v>心病一科</c:v>
                </c:pt>
                <c:pt idx="5">
                  <c:v>创伤骨科</c:v>
                </c:pt>
                <c:pt idx="6">
                  <c:v>东区肾病科</c:v>
                </c:pt>
                <c:pt idx="7">
                  <c:v>显微骨科</c:v>
                </c:pt>
                <c:pt idx="8">
                  <c:v>脾胃病科</c:v>
                </c:pt>
                <c:pt idx="9">
                  <c:v>呼吸内科</c:v>
                </c:pt>
                <c:pt idx="10">
                  <c:v>肝胆外科</c:v>
                </c:pt>
                <c:pt idx="11">
                  <c:v>耳鼻喉科</c:v>
                </c:pt>
                <c:pt idx="12">
                  <c:v>风湿病科</c:v>
                </c:pt>
                <c:pt idx="13">
                  <c:v>口腔科</c:v>
                </c:pt>
                <c:pt idx="14">
                  <c:v>男科</c:v>
                </c:pt>
                <c:pt idx="15">
                  <c:v>西区重症医学科</c:v>
                </c:pt>
                <c:pt idx="16">
                  <c:v>脑病三科</c:v>
                </c:pt>
                <c:pt idx="17">
                  <c:v>神经外科</c:v>
                </c:pt>
                <c:pt idx="18">
                  <c:v>脑病一科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61.18230592120504</c:v>
                </c:pt>
                <c:pt idx="1">
                  <c:v>60.81449131455475</c:v>
                </c:pt>
                <c:pt idx="2">
                  <c:v>59.450456718289054</c:v>
                </c:pt>
                <c:pt idx="3">
                  <c:v>58.14350395298067</c:v>
                </c:pt>
                <c:pt idx="4">
                  <c:v>58.04085119832674</c:v>
                </c:pt>
                <c:pt idx="5">
                  <c:v>57.50060288014087</c:v>
                </c:pt>
                <c:pt idx="6">
                  <c:v>57.08971709848766</c:v>
                </c:pt>
                <c:pt idx="7">
                  <c:v>56.756277325144424</c:v>
                </c:pt>
                <c:pt idx="8">
                  <c:v>56.319428842069236</c:v>
                </c:pt>
                <c:pt idx="9">
                  <c:v>56.11556500617077</c:v>
                </c:pt>
                <c:pt idx="10">
                  <c:v>55.865411542407244</c:v>
                </c:pt>
                <c:pt idx="11">
                  <c:v>55.25837962961218</c:v>
                </c:pt>
                <c:pt idx="12">
                  <c:v>55.006595114196514</c:v>
                </c:pt>
                <c:pt idx="13">
                  <c:v>54.52455588290122</c:v>
                </c:pt>
                <c:pt idx="14">
                  <c:v>53.87252448495614</c:v>
                </c:pt>
                <c:pt idx="15">
                  <c:v>53.862469650206904</c:v>
                </c:pt>
                <c:pt idx="16">
                  <c:v>53.47111853366938</c:v>
                </c:pt>
                <c:pt idx="17">
                  <c:v>53.36727763823995</c:v>
                </c:pt>
                <c:pt idx="18">
                  <c:v>53.05716595896306</c:v>
                </c:pt>
                <c:pt idx="19">
                  <c:v>53.04540299417534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神经内科</c:v>
                </c:pt>
                <c:pt idx="2">
                  <c:v>脑病二科</c:v>
                </c:pt>
                <c:pt idx="3">
                  <c:v>胸外科</c:v>
                </c:pt>
                <c:pt idx="4">
                  <c:v>心病一科</c:v>
                </c:pt>
                <c:pt idx="5">
                  <c:v>创伤骨科</c:v>
                </c:pt>
                <c:pt idx="6">
                  <c:v>东区肾病科</c:v>
                </c:pt>
                <c:pt idx="7">
                  <c:v>显微骨科</c:v>
                </c:pt>
                <c:pt idx="8">
                  <c:v>脾胃病科</c:v>
                </c:pt>
                <c:pt idx="9">
                  <c:v>呼吸内科</c:v>
                </c:pt>
                <c:pt idx="10">
                  <c:v>肝胆外科</c:v>
                </c:pt>
                <c:pt idx="11">
                  <c:v>耳鼻喉科</c:v>
                </c:pt>
                <c:pt idx="12">
                  <c:v>风湿病科</c:v>
                </c:pt>
                <c:pt idx="13">
                  <c:v>口腔科</c:v>
                </c:pt>
                <c:pt idx="14">
                  <c:v>男科</c:v>
                </c:pt>
                <c:pt idx="15">
                  <c:v>西区重症医学科</c:v>
                </c:pt>
                <c:pt idx="16">
                  <c:v>脑病三科</c:v>
                </c:pt>
                <c:pt idx="17">
                  <c:v>神经外科</c:v>
                </c:pt>
                <c:pt idx="18">
                  <c:v>脑病一科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3.802467531670329</c:v>
                </c:pt>
                <c:pt idx="1">
                  <c:v>6.3531209404449225</c:v>
                </c:pt>
                <c:pt idx="2">
                  <c:v>5.425230678117954</c:v>
                </c:pt>
                <c:pt idx="3">
                  <c:v>2.0821648351470317</c:v>
                </c:pt>
                <c:pt idx="4">
                  <c:v>7.039375029833505</c:v>
                </c:pt>
                <c:pt idx="5">
                  <c:v>4.968061809648595</c:v>
                </c:pt>
                <c:pt idx="6">
                  <c:v>5.9461490709309075</c:v>
                </c:pt>
                <c:pt idx="7">
                  <c:v>6.005338782553257</c:v>
                </c:pt>
                <c:pt idx="8">
                  <c:v>1.169176713106945</c:v>
                </c:pt>
                <c:pt idx="9">
                  <c:v>6.304807691893311</c:v>
                </c:pt>
                <c:pt idx="10">
                  <c:v>20.038416766297953</c:v>
                </c:pt>
                <c:pt idx="11">
                  <c:v>9.233506660040886</c:v>
                </c:pt>
                <c:pt idx="12">
                  <c:v>8.066326486037166</c:v>
                </c:pt>
                <c:pt idx="13">
                  <c:v>3.133832312320732</c:v>
                </c:pt>
                <c:pt idx="14">
                  <c:v>5.938422783808906</c:v>
                </c:pt>
                <c:pt idx="15">
                  <c:v>5.366312980449022</c:v>
                </c:pt>
                <c:pt idx="16">
                  <c:v>18.673833893126904</c:v>
                </c:pt>
                <c:pt idx="17">
                  <c:v>0.1212892119725774</c:v>
                </c:pt>
                <c:pt idx="18">
                  <c:v>8.29805461896681</c:v>
                </c:pt>
                <c:pt idx="19">
                  <c:v>8.015000112987835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神经内科</c:v>
                </c:pt>
                <c:pt idx="2">
                  <c:v>脑病二科</c:v>
                </c:pt>
                <c:pt idx="3">
                  <c:v>胸外科</c:v>
                </c:pt>
                <c:pt idx="4">
                  <c:v>心病一科</c:v>
                </c:pt>
                <c:pt idx="5">
                  <c:v>创伤骨科</c:v>
                </c:pt>
                <c:pt idx="6">
                  <c:v>东区肾病科</c:v>
                </c:pt>
                <c:pt idx="7">
                  <c:v>显微骨科</c:v>
                </c:pt>
                <c:pt idx="8">
                  <c:v>脾胃病科</c:v>
                </c:pt>
                <c:pt idx="9">
                  <c:v>呼吸内科</c:v>
                </c:pt>
                <c:pt idx="10">
                  <c:v>肝胆外科</c:v>
                </c:pt>
                <c:pt idx="11">
                  <c:v>耳鼻喉科</c:v>
                </c:pt>
                <c:pt idx="12">
                  <c:v>风湿病科</c:v>
                </c:pt>
                <c:pt idx="13">
                  <c:v>口腔科</c:v>
                </c:pt>
                <c:pt idx="14">
                  <c:v>男科</c:v>
                </c:pt>
                <c:pt idx="15">
                  <c:v>西区重症医学科</c:v>
                </c:pt>
                <c:pt idx="16">
                  <c:v>脑病三科</c:v>
                </c:pt>
                <c:pt idx="17">
                  <c:v>神经外科</c:v>
                </c:pt>
                <c:pt idx="18">
                  <c:v>脑病一科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61.18230592120504</c:v>
                </c:pt>
                <c:pt idx="1">
                  <c:v>60.81449131455475</c:v>
                </c:pt>
                <c:pt idx="2">
                  <c:v>59.450456718289054</c:v>
                </c:pt>
                <c:pt idx="3">
                  <c:v>58.14350395298067</c:v>
                </c:pt>
                <c:pt idx="4">
                  <c:v>58.04085119832674</c:v>
                </c:pt>
                <c:pt idx="5">
                  <c:v>57.50060288014087</c:v>
                </c:pt>
                <c:pt idx="6">
                  <c:v>57.08971709848766</c:v>
                </c:pt>
                <c:pt idx="7">
                  <c:v>56.756277325144424</c:v>
                </c:pt>
                <c:pt idx="8">
                  <c:v>56.319428842069236</c:v>
                </c:pt>
                <c:pt idx="9">
                  <c:v>56.11556500617077</c:v>
                </c:pt>
                <c:pt idx="10">
                  <c:v>55.865411542407244</c:v>
                </c:pt>
                <c:pt idx="11">
                  <c:v>55.25837962961218</c:v>
                </c:pt>
                <c:pt idx="12">
                  <c:v>55.006595114196514</c:v>
                </c:pt>
                <c:pt idx="13">
                  <c:v>54.52455588290122</c:v>
                </c:pt>
                <c:pt idx="14">
                  <c:v>53.87252448495614</c:v>
                </c:pt>
                <c:pt idx="15">
                  <c:v>53.862469650206904</c:v>
                </c:pt>
                <c:pt idx="16">
                  <c:v>53.47111853366938</c:v>
                </c:pt>
                <c:pt idx="17">
                  <c:v>53.36727763823995</c:v>
                </c:pt>
                <c:pt idx="18">
                  <c:v>53.05716595896306</c:v>
                </c:pt>
                <c:pt idx="19">
                  <c:v>53.04540299417534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神经内科</c:v>
                </c:pt>
                <c:pt idx="2">
                  <c:v>脑病二科</c:v>
                </c:pt>
                <c:pt idx="3">
                  <c:v>胸外科</c:v>
                </c:pt>
                <c:pt idx="4">
                  <c:v>心病一科</c:v>
                </c:pt>
                <c:pt idx="5">
                  <c:v>创伤骨科</c:v>
                </c:pt>
                <c:pt idx="6">
                  <c:v>东区肾病科</c:v>
                </c:pt>
                <c:pt idx="7">
                  <c:v>显微骨科</c:v>
                </c:pt>
                <c:pt idx="8">
                  <c:v>脾胃病科</c:v>
                </c:pt>
                <c:pt idx="9">
                  <c:v>呼吸内科</c:v>
                </c:pt>
                <c:pt idx="10">
                  <c:v>肝胆外科</c:v>
                </c:pt>
                <c:pt idx="11">
                  <c:v>耳鼻喉科</c:v>
                </c:pt>
                <c:pt idx="12">
                  <c:v>风湿病科</c:v>
                </c:pt>
                <c:pt idx="13">
                  <c:v>口腔科</c:v>
                </c:pt>
                <c:pt idx="14">
                  <c:v>男科</c:v>
                </c:pt>
                <c:pt idx="15">
                  <c:v>西区重症医学科</c:v>
                </c:pt>
                <c:pt idx="16">
                  <c:v>脑病三科</c:v>
                </c:pt>
                <c:pt idx="17">
                  <c:v>神经外科</c:v>
                </c:pt>
                <c:pt idx="18">
                  <c:v>脑病一科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82.0698358475977</c:v>
                </c:pt>
                <c:pt idx="1">
                  <c:v>60.08921832390305</c:v>
                </c:pt>
                <c:pt idx="2">
                  <c:v>55.05926440346923</c:v>
                </c:pt>
                <c:pt idx="3">
                  <c:v>67.70679455893806</c:v>
                </c:pt>
                <c:pt idx="4">
                  <c:v>29.474373855395537</c:v>
                </c:pt>
                <c:pt idx="5">
                  <c:v>24.19055273669015</c:v>
                </c:pt>
                <c:pt idx="6">
                  <c:v>26.442873316183682</c:v>
                </c:pt>
                <c:pt idx="7">
                  <c:v>51.77963790222926</c:v>
                </c:pt>
                <c:pt idx="8">
                  <c:v>25.504991260473542</c:v>
                </c:pt>
                <c:pt idx="9">
                  <c:v>44.56914847254928</c:v>
                </c:pt>
                <c:pt idx="10">
                  <c:v>35.5752021284307</c:v>
                </c:pt>
                <c:pt idx="11">
                  <c:v>65.86725150567095</c:v>
                </c:pt>
                <c:pt idx="12">
                  <c:v>55.13707327726646</c:v>
                </c:pt>
                <c:pt idx="13">
                  <c:v>34.491614134963136</c:v>
                </c:pt>
                <c:pt idx="14">
                  <c:v>64.60406224555406</c:v>
                </c:pt>
                <c:pt idx="15">
                  <c:v>85.1837354872175</c:v>
                </c:pt>
                <c:pt idx="16">
                  <c:v>42.99853583435566</c:v>
                </c:pt>
                <c:pt idx="17">
                  <c:v>49.88474222772399</c:v>
                </c:pt>
                <c:pt idx="18">
                  <c:v>75.78077336846981</c:v>
                </c:pt>
                <c:pt idx="19">
                  <c:v>59.17514785522955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神经外科</c:v>
                </c:pt>
                <c:pt idx="2">
                  <c:v>肿瘤内科</c:v>
                </c:pt>
                <c:pt idx="3">
                  <c:v>东区肾病科</c:v>
                </c:pt>
                <c:pt idx="4">
                  <c:v>妇科妇二科合并</c:v>
                </c:pt>
                <c:pt idx="5">
                  <c:v>医院</c:v>
                </c:pt>
                <c:pt idx="6">
                  <c:v>脑病二科</c:v>
                </c:pt>
                <c:pt idx="7">
                  <c:v>消化内科</c:v>
                </c:pt>
                <c:pt idx="8">
                  <c:v>肾脏内科</c:v>
                </c:pt>
                <c:pt idx="9">
                  <c:v>治未病中心</c:v>
                </c:pt>
                <c:pt idx="10">
                  <c:v>耳鼻喉科</c:v>
                </c:pt>
                <c:pt idx="11">
                  <c:v>美容皮肤科</c:v>
                </c:pt>
                <c:pt idx="12">
                  <c:v>心病四科</c:v>
                </c:pt>
                <c:pt idx="13">
                  <c:v>神经内科</c:v>
                </c:pt>
                <c:pt idx="14">
                  <c:v>普通外科</c:v>
                </c:pt>
                <c:pt idx="15">
                  <c:v>肛肠科</c:v>
                </c:pt>
                <c:pt idx="16">
                  <c:v>脾胃科消化科合并</c:v>
                </c:pt>
                <c:pt idx="17">
                  <c:v>运动损伤骨科</c:v>
                </c:pt>
                <c:pt idx="18">
                  <c:v>男科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46.49017769524525</c:v>
                </c:pt>
                <c:pt idx="1">
                  <c:v>29.241630560209515</c:v>
                </c:pt>
                <c:pt idx="2">
                  <c:v>27.468183144699076</c:v>
                </c:pt>
                <c:pt idx="3">
                  <c:v>26.06054012468833</c:v>
                </c:pt>
                <c:pt idx="4">
                  <c:v>23.83019298435573</c:v>
                </c:pt>
                <c:pt idx="5">
                  <c:v>22.868001588837735</c:v>
                </c:pt>
                <c:pt idx="6">
                  <c:v>19.79835497130676</c:v>
                </c:pt>
                <c:pt idx="7">
                  <c:v>19.384057573858367</c:v>
                </c:pt>
                <c:pt idx="8">
                  <c:v>16.826396115114182</c:v>
                </c:pt>
                <c:pt idx="9">
                  <c:v>16.803023099003198</c:v>
                </c:pt>
                <c:pt idx="10">
                  <c:v>14.805278510409678</c:v>
                </c:pt>
                <c:pt idx="11">
                  <c:v>14.536711861270208</c:v>
                </c:pt>
                <c:pt idx="12">
                  <c:v>10.421044085541762</c:v>
                </c:pt>
                <c:pt idx="13">
                  <c:v>9.704960070994591</c:v>
                </c:pt>
                <c:pt idx="14">
                  <c:v>9.00270274357598</c:v>
                </c:pt>
                <c:pt idx="15">
                  <c:v>8.824055490357264</c:v>
                </c:pt>
                <c:pt idx="16">
                  <c:v>8.615227920487929</c:v>
                </c:pt>
                <c:pt idx="17">
                  <c:v>7.9797859674280955</c:v>
                </c:pt>
                <c:pt idx="18">
                  <c:v>7.584717772447493</c:v>
                </c:pt>
                <c:pt idx="19">
                  <c:v>7.265012204535394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神经外科</c:v>
                </c:pt>
                <c:pt idx="2">
                  <c:v>肿瘤内科</c:v>
                </c:pt>
                <c:pt idx="3">
                  <c:v>东区肾病科</c:v>
                </c:pt>
                <c:pt idx="4">
                  <c:v>妇科妇二科合并</c:v>
                </c:pt>
                <c:pt idx="5">
                  <c:v>医院</c:v>
                </c:pt>
                <c:pt idx="6">
                  <c:v>脑病二科</c:v>
                </c:pt>
                <c:pt idx="7">
                  <c:v>消化内科</c:v>
                </c:pt>
                <c:pt idx="8">
                  <c:v>肾脏内科</c:v>
                </c:pt>
                <c:pt idx="9">
                  <c:v>治未病中心</c:v>
                </c:pt>
                <c:pt idx="10">
                  <c:v>耳鼻喉科</c:v>
                </c:pt>
                <c:pt idx="11">
                  <c:v>美容皮肤科</c:v>
                </c:pt>
                <c:pt idx="12">
                  <c:v>心病四科</c:v>
                </c:pt>
                <c:pt idx="13">
                  <c:v>神经内科</c:v>
                </c:pt>
                <c:pt idx="14">
                  <c:v>普通外科</c:v>
                </c:pt>
                <c:pt idx="15">
                  <c:v>肛肠科</c:v>
                </c:pt>
                <c:pt idx="16">
                  <c:v>脾胃科消化科合并</c:v>
                </c:pt>
                <c:pt idx="17">
                  <c:v>运动损伤骨科</c:v>
                </c:pt>
                <c:pt idx="18">
                  <c:v>男科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8.357521533436744</c:v>
                </c:pt>
                <c:pt idx="1">
                  <c:v>21.634978184612372</c:v>
                </c:pt>
                <c:pt idx="2">
                  <c:v>31.725017133334745</c:v>
                </c:pt>
                <c:pt idx="3">
                  <c:v>24.866172105947033</c:v>
                </c:pt>
                <c:pt idx="4">
                  <c:v>14.42602951782404</c:v>
                </c:pt>
                <c:pt idx="5">
                  <c:v>40.88118051619231</c:v>
                </c:pt>
                <c:pt idx="6">
                  <c:v>13.16486206524883</c:v>
                </c:pt>
                <c:pt idx="7">
                  <c:v>24.04633597158311</c:v>
                </c:pt>
                <c:pt idx="8">
                  <c:v>29.861266209374953</c:v>
                </c:pt>
                <c:pt idx="9">
                  <c:v>25.014481645546105</c:v>
                </c:pt>
                <c:pt idx="10">
                  <c:v>12.263540021876205</c:v>
                </c:pt>
                <c:pt idx="11">
                  <c:v>28.28053008594543</c:v>
                </c:pt>
                <c:pt idx="12">
                  <c:v>19.250122311981674</c:v>
                </c:pt>
                <c:pt idx="13">
                  <c:v>18.895876806580567</c:v>
                </c:pt>
                <c:pt idx="14">
                  <c:v>13.91608900193259</c:v>
                </c:pt>
                <c:pt idx="15">
                  <c:v>27.485194178685738</c:v>
                </c:pt>
                <c:pt idx="16">
                  <c:v>25.2796519604314</c:v>
                </c:pt>
                <c:pt idx="17">
                  <c:v>18.847719235793328</c:v>
                </c:pt>
                <c:pt idx="18">
                  <c:v>26.899296674633156</c:v>
                </c:pt>
                <c:pt idx="19">
                  <c:v>17.29451751217953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神经外科</c:v>
                </c:pt>
                <c:pt idx="2">
                  <c:v>肿瘤内科</c:v>
                </c:pt>
                <c:pt idx="3">
                  <c:v>东区肾病科</c:v>
                </c:pt>
                <c:pt idx="4">
                  <c:v>妇科妇二科合并</c:v>
                </c:pt>
                <c:pt idx="5">
                  <c:v>医院</c:v>
                </c:pt>
                <c:pt idx="6">
                  <c:v>脑病二科</c:v>
                </c:pt>
                <c:pt idx="7">
                  <c:v>消化内科</c:v>
                </c:pt>
                <c:pt idx="8">
                  <c:v>肾脏内科</c:v>
                </c:pt>
                <c:pt idx="9">
                  <c:v>治未病中心</c:v>
                </c:pt>
                <c:pt idx="10">
                  <c:v>耳鼻喉科</c:v>
                </c:pt>
                <c:pt idx="11">
                  <c:v>美容皮肤科</c:v>
                </c:pt>
                <c:pt idx="12">
                  <c:v>心病四科</c:v>
                </c:pt>
                <c:pt idx="13">
                  <c:v>神经内科</c:v>
                </c:pt>
                <c:pt idx="14">
                  <c:v>普通外科</c:v>
                </c:pt>
                <c:pt idx="15">
                  <c:v>肛肠科</c:v>
                </c:pt>
                <c:pt idx="16">
                  <c:v>脾胃科消化科合并</c:v>
                </c:pt>
                <c:pt idx="17">
                  <c:v>运动损伤骨科</c:v>
                </c:pt>
                <c:pt idx="18">
                  <c:v>男科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46.49017769524525</c:v>
                </c:pt>
                <c:pt idx="1">
                  <c:v>29.241630560209515</c:v>
                </c:pt>
                <c:pt idx="2">
                  <c:v>27.468183144699076</c:v>
                </c:pt>
                <c:pt idx="3">
                  <c:v>26.06054012468833</c:v>
                </c:pt>
                <c:pt idx="4">
                  <c:v>23.83019298435573</c:v>
                </c:pt>
                <c:pt idx="5">
                  <c:v>22.868001588837735</c:v>
                </c:pt>
                <c:pt idx="6">
                  <c:v>19.79835497130676</c:v>
                </c:pt>
                <c:pt idx="7">
                  <c:v>19.384057573858367</c:v>
                </c:pt>
                <c:pt idx="8">
                  <c:v>16.826396115114182</c:v>
                </c:pt>
                <c:pt idx="9">
                  <c:v>16.803023099003198</c:v>
                </c:pt>
                <c:pt idx="10">
                  <c:v>14.805278510409678</c:v>
                </c:pt>
                <c:pt idx="11">
                  <c:v>14.536711861270208</c:v>
                </c:pt>
                <c:pt idx="12">
                  <c:v>10.421044085541762</c:v>
                </c:pt>
                <c:pt idx="13">
                  <c:v>9.704960070994591</c:v>
                </c:pt>
                <c:pt idx="14">
                  <c:v>9.00270274357598</c:v>
                </c:pt>
                <c:pt idx="15">
                  <c:v>8.824055490357264</c:v>
                </c:pt>
                <c:pt idx="16">
                  <c:v>8.615227920487929</c:v>
                </c:pt>
                <c:pt idx="17">
                  <c:v>7.9797859674280955</c:v>
                </c:pt>
                <c:pt idx="18">
                  <c:v>7.584717772447493</c:v>
                </c:pt>
                <c:pt idx="19">
                  <c:v>7.265012204535394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神经外科</c:v>
                </c:pt>
                <c:pt idx="2">
                  <c:v>肿瘤内科</c:v>
                </c:pt>
                <c:pt idx="3">
                  <c:v>东区肾病科</c:v>
                </c:pt>
                <c:pt idx="4">
                  <c:v>妇科妇二科合并</c:v>
                </c:pt>
                <c:pt idx="5">
                  <c:v>医院</c:v>
                </c:pt>
                <c:pt idx="6">
                  <c:v>脑病二科</c:v>
                </c:pt>
                <c:pt idx="7">
                  <c:v>消化内科</c:v>
                </c:pt>
                <c:pt idx="8">
                  <c:v>肾脏内科</c:v>
                </c:pt>
                <c:pt idx="9">
                  <c:v>治未病中心</c:v>
                </c:pt>
                <c:pt idx="10">
                  <c:v>耳鼻喉科</c:v>
                </c:pt>
                <c:pt idx="11">
                  <c:v>美容皮肤科</c:v>
                </c:pt>
                <c:pt idx="12">
                  <c:v>心病四科</c:v>
                </c:pt>
                <c:pt idx="13">
                  <c:v>神经内科</c:v>
                </c:pt>
                <c:pt idx="14">
                  <c:v>普通外科</c:v>
                </c:pt>
                <c:pt idx="15">
                  <c:v>肛肠科</c:v>
                </c:pt>
                <c:pt idx="16">
                  <c:v>脾胃科消化科合并</c:v>
                </c:pt>
                <c:pt idx="17">
                  <c:v>运动损伤骨科</c:v>
                </c:pt>
                <c:pt idx="18">
                  <c:v>男科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55.34514254102638</c:v>
                </c:pt>
                <c:pt idx="1">
                  <c:v>51.684581106344424</c:v>
                </c:pt>
                <c:pt idx="2">
                  <c:v>46.97429966349642</c:v>
                </c:pt>
                <c:pt idx="3">
                  <c:v>59.63331782829346</c:v>
                </c:pt>
                <c:pt idx="4">
                  <c:v>65.17868956440775</c:v>
                </c:pt>
                <c:pt idx="5">
                  <c:v>31.003758555077514</c:v>
                </c:pt>
                <c:pt idx="6">
                  <c:v>42.964957309418686</c:v>
                </c:pt>
                <c:pt idx="7">
                  <c:v>41.631049310885416</c:v>
                </c:pt>
                <c:pt idx="8">
                  <c:v>63.874222721086426</c:v>
                </c:pt>
                <c:pt idx="9">
                  <c:v>50.48364281093493</c:v>
                </c:pt>
                <c:pt idx="10">
                  <c:v>47.114654478569264</c:v>
                </c:pt>
                <c:pt idx="11">
                  <c:v>40.86669979971177</c:v>
                </c:pt>
                <c:pt idx="12">
                  <c:v>40.52056389198909</c:v>
                </c:pt>
                <c:pt idx="13">
                  <c:v>64.85231487515505</c:v>
                </c:pt>
                <c:pt idx="14">
                  <c:v>57.83411429421969</c:v>
                </c:pt>
                <c:pt idx="15">
                  <c:v>53.56166532716429</c:v>
                </c:pt>
                <c:pt idx="16">
                  <c:v>52.05700198935704</c:v>
                </c:pt>
                <c:pt idx="17">
                  <c:v>52.593455334704664</c:v>
                </c:pt>
                <c:pt idx="18">
                  <c:v>32.24381897100711</c:v>
                </c:pt>
                <c:pt idx="19">
                  <c:v>60.52541932824534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神经外科</c:v>
                </c:pt>
                <c:pt idx="2">
                  <c:v>肿瘤内科</c:v>
                </c:pt>
                <c:pt idx="3">
                  <c:v>东区肾病科</c:v>
                </c:pt>
                <c:pt idx="4">
                  <c:v>妇科妇二科合并</c:v>
                </c:pt>
                <c:pt idx="5">
                  <c:v>医院</c:v>
                </c:pt>
                <c:pt idx="6">
                  <c:v>脑病二科</c:v>
                </c:pt>
                <c:pt idx="7">
                  <c:v>消化内科</c:v>
                </c:pt>
                <c:pt idx="8">
                  <c:v>肾脏内科</c:v>
                </c:pt>
                <c:pt idx="9">
                  <c:v>治未病中心</c:v>
                </c:pt>
                <c:pt idx="10">
                  <c:v>耳鼻喉科</c:v>
                </c:pt>
                <c:pt idx="11">
                  <c:v>美容皮肤科</c:v>
                </c:pt>
                <c:pt idx="12">
                  <c:v>心病四科</c:v>
                </c:pt>
                <c:pt idx="13">
                  <c:v>神经内科</c:v>
                </c:pt>
                <c:pt idx="14">
                  <c:v>普通外科</c:v>
                </c:pt>
                <c:pt idx="15">
                  <c:v>肛肠科</c:v>
                </c:pt>
                <c:pt idx="16">
                  <c:v>脾胃科消化科合并</c:v>
                </c:pt>
                <c:pt idx="17">
                  <c:v>运动损伤骨科</c:v>
                </c:pt>
                <c:pt idx="18">
                  <c:v>男科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46.49017769524525</c:v>
                </c:pt>
                <c:pt idx="1">
                  <c:v>29.241630560209515</c:v>
                </c:pt>
                <c:pt idx="2">
                  <c:v>27.468183144699076</c:v>
                </c:pt>
                <c:pt idx="3">
                  <c:v>26.06054012468833</c:v>
                </c:pt>
                <c:pt idx="4">
                  <c:v>23.83019298435573</c:v>
                </c:pt>
                <c:pt idx="5">
                  <c:v>22.868001588837735</c:v>
                </c:pt>
                <c:pt idx="6">
                  <c:v>19.79835497130676</c:v>
                </c:pt>
                <c:pt idx="7">
                  <c:v>19.384057573858367</c:v>
                </c:pt>
                <c:pt idx="8">
                  <c:v>16.826396115114182</c:v>
                </c:pt>
                <c:pt idx="9">
                  <c:v>16.803023099003198</c:v>
                </c:pt>
                <c:pt idx="10">
                  <c:v>14.805278510409678</c:v>
                </c:pt>
                <c:pt idx="11">
                  <c:v>14.536711861270208</c:v>
                </c:pt>
                <c:pt idx="12">
                  <c:v>10.421044085541762</c:v>
                </c:pt>
                <c:pt idx="13">
                  <c:v>9.704960070994591</c:v>
                </c:pt>
                <c:pt idx="14">
                  <c:v>9.00270274357598</c:v>
                </c:pt>
                <c:pt idx="15">
                  <c:v>8.824055490357264</c:v>
                </c:pt>
                <c:pt idx="16">
                  <c:v>8.615227920487929</c:v>
                </c:pt>
                <c:pt idx="17">
                  <c:v>7.9797859674280955</c:v>
                </c:pt>
                <c:pt idx="18">
                  <c:v>7.584717772447493</c:v>
                </c:pt>
                <c:pt idx="19">
                  <c:v>7.265012204535394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神经外科</c:v>
                </c:pt>
                <c:pt idx="2">
                  <c:v>肿瘤内科</c:v>
                </c:pt>
                <c:pt idx="3">
                  <c:v>东区肾病科</c:v>
                </c:pt>
                <c:pt idx="4">
                  <c:v>妇科妇二科合并</c:v>
                </c:pt>
                <c:pt idx="5">
                  <c:v>医院</c:v>
                </c:pt>
                <c:pt idx="6">
                  <c:v>脑病二科</c:v>
                </c:pt>
                <c:pt idx="7">
                  <c:v>消化内科</c:v>
                </c:pt>
                <c:pt idx="8">
                  <c:v>肾脏内科</c:v>
                </c:pt>
                <c:pt idx="9">
                  <c:v>治未病中心</c:v>
                </c:pt>
                <c:pt idx="10">
                  <c:v>耳鼻喉科</c:v>
                </c:pt>
                <c:pt idx="11">
                  <c:v>美容皮肤科</c:v>
                </c:pt>
                <c:pt idx="12">
                  <c:v>心病四科</c:v>
                </c:pt>
                <c:pt idx="13">
                  <c:v>神经内科</c:v>
                </c:pt>
                <c:pt idx="14">
                  <c:v>普通外科</c:v>
                </c:pt>
                <c:pt idx="15">
                  <c:v>肛肠科</c:v>
                </c:pt>
                <c:pt idx="16">
                  <c:v>脾胃科消化科合并</c:v>
                </c:pt>
                <c:pt idx="17">
                  <c:v>运动损伤骨科</c:v>
                </c:pt>
                <c:pt idx="18">
                  <c:v>男科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50.94205853488889</c:v>
                </c:pt>
                <c:pt idx="1">
                  <c:v>56.293750494629634</c:v>
                </c:pt>
                <c:pt idx="2">
                  <c:v>60.33886604345</c:v>
                </c:pt>
                <c:pt idx="3">
                  <c:v>55.24996761629835</c:v>
                </c:pt>
                <c:pt idx="4">
                  <c:v>47.18012426188878</c:v>
                </c:pt>
                <c:pt idx="5">
                  <c:v>48.5358390727555</c:v>
                </c:pt>
                <c:pt idx="6">
                  <c:v>47.20023891793888</c:v>
                </c:pt>
                <c:pt idx="7">
                  <c:v>51.6601245907851</c:v>
                </c:pt>
                <c:pt idx="8">
                  <c:v>55.67555099740817</c:v>
                </c:pt>
                <c:pt idx="9">
                  <c:v>40.47622074267427</c:v>
                </c:pt>
                <c:pt idx="10">
                  <c:v>46.84501196698195</c:v>
                </c:pt>
                <c:pt idx="11">
                  <c:v>50.36243954070578</c:v>
                </c:pt>
                <c:pt idx="12">
                  <c:v>59.47027761387368</c:v>
                </c:pt>
                <c:pt idx="13">
                  <c:v>51.70221424987559</c:v>
                </c:pt>
                <c:pt idx="14">
                  <c:v>48.22729690044609</c:v>
                </c:pt>
                <c:pt idx="15">
                  <c:v>49.142844949940915</c:v>
                </c:pt>
                <c:pt idx="16">
                  <c:v>36.24000969910194</c:v>
                </c:pt>
                <c:pt idx="17">
                  <c:v>50.540862518689075</c:v>
                </c:pt>
                <c:pt idx="18">
                  <c:v>43.2516520567876</c:v>
                </c:pt>
                <c:pt idx="19">
                  <c:v>41.909658785376365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神经外科</c:v>
                </c:pt>
                <c:pt idx="2">
                  <c:v>肿瘤内科</c:v>
                </c:pt>
                <c:pt idx="3">
                  <c:v>东区肾病科</c:v>
                </c:pt>
                <c:pt idx="4">
                  <c:v>妇科妇二科合并</c:v>
                </c:pt>
                <c:pt idx="5">
                  <c:v>医院</c:v>
                </c:pt>
                <c:pt idx="6">
                  <c:v>脑病二科</c:v>
                </c:pt>
                <c:pt idx="7">
                  <c:v>消化内科</c:v>
                </c:pt>
                <c:pt idx="8">
                  <c:v>肾脏内科</c:v>
                </c:pt>
                <c:pt idx="9">
                  <c:v>治未病中心</c:v>
                </c:pt>
                <c:pt idx="10">
                  <c:v>耳鼻喉科</c:v>
                </c:pt>
                <c:pt idx="11">
                  <c:v>美容皮肤科</c:v>
                </c:pt>
                <c:pt idx="12">
                  <c:v>心病四科</c:v>
                </c:pt>
                <c:pt idx="13">
                  <c:v>神经内科</c:v>
                </c:pt>
                <c:pt idx="14">
                  <c:v>普通外科</c:v>
                </c:pt>
                <c:pt idx="15">
                  <c:v>肛肠科</c:v>
                </c:pt>
                <c:pt idx="16">
                  <c:v>脾胃科消化科合并</c:v>
                </c:pt>
                <c:pt idx="17">
                  <c:v>运动损伤骨科</c:v>
                </c:pt>
                <c:pt idx="18">
                  <c:v>男科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46.49017769524525</c:v>
                </c:pt>
                <c:pt idx="1">
                  <c:v>29.241630560209515</c:v>
                </c:pt>
                <c:pt idx="2">
                  <c:v>27.468183144699076</c:v>
                </c:pt>
                <c:pt idx="3">
                  <c:v>26.06054012468833</c:v>
                </c:pt>
                <c:pt idx="4">
                  <c:v>23.83019298435573</c:v>
                </c:pt>
                <c:pt idx="5">
                  <c:v>22.868001588837735</c:v>
                </c:pt>
                <c:pt idx="6">
                  <c:v>19.79835497130676</c:v>
                </c:pt>
                <c:pt idx="7">
                  <c:v>19.384057573858367</c:v>
                </c:pt>
                <c:pt idx="8">
                  <c:v>16.826396115114182</c:v>
                </c:pt>
                <c:pt idx="9">
                  <c:v>16.803023099003198</c:v>
                </c:pt>
                <c:pt idx="10">
                  <c:v>14.805278510409678</c:v>
                </c:pt>
                <c:pt idx="11">
                  <c:v>14.536711861270208</c:v>
                </c:pt>
                <c:pt idx="12">
                  <c:v>10.421044085541762</c:v>
                </c:pt>
                <c:pt idx="13">
                  <c:v>9.704960070994591</c:v>
                </c:pt>
                <c:pt idx="14">
                  <c:v>9.00270274357598</c:v>
                </c:pt>
                <c:pt idx="15">
                  <c:v>8.824055490357264</c:v>
                </c:pt>
                <c:pt idx="16">
                  <c:v>8.615227920487929</c:v>
                </c:pt>
                <c:pt idx="17">
                  <c:v>7.9797859674280955</c:v>
                </c:pt>
                <c:pt idx="18">
                  <c:v>7.584717772447493</c:v>
                </c:pt>
                <c:pt idx="19">
                  <c:v>7.265012204535394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神经外科</c:v>
                </c:pt>
                <c:pt idx="2">
                  <c:v>肿瘤内科</c:v>
                </c:pt>
                <c:pt idx="3">
                  <c:v>东区肾病科</c:v>
                </c:pt>
                <c:pt idx="4">
                  <c:v>妇科妇二科合并</c:v>
                </c:pt>
                <c:pt idx="5">
                  <c:v>医院</c:v>
                </c:pt>
                <c:pt idx="6">
                  <c:v>脑病二科</c:v>
                </c:pt>
                <c:pt idx="7">
                  <c:v>消化内科</c:v>
                </c:pt>
                <c:pt idx="8">
                  <c:v>肾脏内科</c:v>
                </c:pt>
                <c:pt idx="9">
                  <c:v>治未病中心</c:v>
                </c:pt>
                <c:pt idx="10">
                  <c:v>耳鼻喉科</c:v>
                </c:pt>
                <c:pt idx="11">
                  <c:v>美容皮肤科</c:v>
                </c:pt>
                <c:pt idx="12">
                  <c:v>心病四科</c:v>
                </c:pt>
                <c:pt idx="13">
                  <c:v>神经内科</c:v>
                </c:pt>
                <c:pt idx="14">
                  <c:v>普通外科</c:v>
                </c:pt>
                <c:pt idx="15">
                  <c:v>肛肠科</c:v>
                </c:pt>
                <c:pt idx="16">
                  <c:v>脾胃科消化科合并</c:v>
                </c:pt>
                <c:pt idx="17">
                  <c:v>运动损伤骨科</c:v>
                </c:pt>
                <c:pt idx="18">
                  <c:v>男科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40.32388968564414</c:v>
                </c:pt>
                <c:pt idx="1">
                  <c:v>53.36727763823995</c:v>
                </c:pt>
                <c:pt idx="2">
                  <c:v>41.1471968225058</c:v>
                </c:pt>
                <c:pt idx="3">
                  <c:v>57.08971709848766</c:v>
                </c:pt>
                <c:pt idx="4">
                  <c:v>41.34046897646446</c:v>
                </c:pt>
                <c:pt idx="5">
                  <c:v>50.00186263095103</c:v>
                </c:pt>
                <c:pt idx="6">
                  <c:v>59.450456718289054</c:v>
                </c:pt>
                <c:pt idx="7">
                  <c:v>45.78186304271917</c:v>
                </c:pt>
                <c:pt idx="8">
                  <c:v>50.40007874242254</c:v>
                </c:pt>
                <c:pt idx="9">
                  <c:v>53.04540299417534</c:v>
                </c:pt>
                <c:pt idx="10">
                  <c:v>55.25837962961218</c:v>
                </c:pt>
                <c:pt idx="11">
                  <c:v>47.53572194957631</c:v>
                </c:pt>
                <c:pt idx="12">
                  <c:v>51.64748610418224</c:v>
                </c:pt>
                <c:pt idx="13">
                  <c:v>60.81449131455475</c:v>
                </c:pt>
                <c:pt idx="14">
                  <c:v>52.30272426820074</c:v>
                </c:pt>
                <c:pt idx="15">
                  <c:v>42.21748043391687</c:v>
                </c:pt>
                <c:pt idx="16">
                  <c:v>43.18495030781308</c:v>
                </c:pt>
                <c:pt idx="17">
                  <c:v>46.443525091211235</c:v>
                </c:pt>
                <c:pt idx="18">
                  <c:v>53.87252448495614</c:v>
                </c:pt>
                <c:pt idx="19">
                  <c:v>43.96028965826595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神经外科</c:v>
                </c:pt>
                <c:pt idx="2">
                  <c:v>肿瘤内科</c:v>
                </c:pt>
                <c:pt idx="3">
                  <c:v>东区肾病科</c:v>
                </c:pt>
                <c:pt idx="4">
                  <c:v>妇科妇二科合并</c:v>
                </c:pt>
                <c:pt idx="5">
                  <c:v>医院</c:v>
                </c:pt>
                <c:pt idx="6">
                  <c:v>脑病二科</c:v>
                </c:pt>
                <c:pt idx="7">
                  <c:v>消化内科</c:v>
                </c:pt>
                <c:pt idx="8">
                  <c:v>肾脏内科</c:v>
                </c:pt>
                <c:pt idx="9">
                  <c:v>治未病中心</c:v>
                </c:pt>
                <c:pt idx="10">
                  <c:v>耳鼻喉科</c:v>
                </c:pt>
                <c:pt idx="11">
                  <c:v>美容皮肤科</c:v>
                </c:pt>
                <c:pt idx="12">
                  <c:v>心病四科</c:v>
                </c:pt>
                <c:pt idx="13">
                  <c:v>神经内科</c:v>
                </c:pt>
                <c:pt idx="14">
                  <c:v>普通外科</c:v>
                </c:pt>
                <c:pt idx="15">
                  <c:v>肛肠科</c:v>
                </c:pt>
                <c:pt idx="16">
                  <c:v>脾胃科消化科合并</c:v>
                </c:pt>
                <c:pt idx="17">
                  <c:v>运动损伤骨科</c:v>
                </c:pt>
                <c:pt idx="18">
                  <c:v>男科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46.49017769524525</c:v>
                </c:pt>
                <c:pt idx="1">
                  <c:v>29.241630560209515</c:v>
                </c:pt>
                <c:pt idx="2">
                  <c:v>27.468183144699076</c:v>
                </c:pt>
                <c:pt idx="3">
                  <c:v>26.06054012468833</c:v>
                </c:pt>
                <c:pt idx="4">
                  <c:v>23.83019298435573</c:v>
                </c:pt>
                <c:pt idx="5">
                  <c:v>22.868001588837735</c:v>
                </c:pt>
                <c:pt idx="6">
                  <c:v>19.79835497130676</c:v>
                </c:pt>
                <c:pt idx="7">
                  <c:v>19.384057573858367</c:v>
                </c:pt>
                <c:pt idx="8">
                  <c:v>16.826396115114182</c:v>
                </c:pt>
                <c:pt idx="9">
                  <c:v>16.803023099003198</c:v>
                </c:pt>
                <c:pt idx="10">
                  <c:v>14.805278510409678</c:v>
                </c:pt>
                <c:pt idx="11">
                  <c:v>14.536711861270208</c:v>
                </c:pt>
                <c:pt idx="12">
                  <c:v>10.421044085541762</c:v>
                </c:pt>
                <c:pt idx="13">
                  <c:v>9.704960070994591</c:v>
                </c:pt>
                <c:pt idx="14">
                  <c:v>9.00270274357598</c:v>
                </c:pt>
                <c:pt idx="15">
                  <c:v>8.824055490357264</c:v>
                </c:pt>
                <c:pt idx="16">
                  <c:v>8.615227920487929</c:v>
                </c:pt>
                <c:pt idx="17">
                  <c:v>7.9797859674280955</c:v>
                </c:pt>
                <c:pt idx="18">
                  <c:v>7.584717772447493</c:v>
                </c:pt>
                <c:pt idx="19">
                  <c:v>7.265012204535394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神经外科</c:v>
                </c:pt>
                <c:pt idx="2">
                  <c:v>肿瘤内科</c:v>
                </c:pt>
                <c:pt idx="3">
                  <c:v>东区肾病科</c:v>
                </c:pt>
                <c:pt idx="4">
                  <c:v>妇科妇二科合并</c:v>
                </c:pt>
                <c:pt idx="5">
                  <c:v>医院</c:v>
                </c:pt>
                <c:pt idx="6">
                  <c:v>脑病二科</c:v>
                </c:pt>
                <c:pt idx="7">
                  <c:v>消化内科</c:v>
                </c:pt>
                <c:pt idx="8">
                  <c:v>肾脏内科</c:v>
                </c:pt>
                <c:pt idx="9">
                  <c:v>治未病中心</c:v>
                </c:pt>
                <c:pt idx="10">
                  <c:v>耳鼻喉科</c:v>
                </c:pt>
                <c:pt idx="11">
                  <c:v>美容皮肤科</c:v>
                </c:pt>
                <c:pt idx="12">
                  <c:v>心病四科</c:v>
                </c:pt>
                <c:pt idx="13">
                  <c:v>神经内科</c:v>
                </c:pt>
                <c:pt idx="14">
                  <c:v>普通外科</c:v>
                </c:pt>
                <c:pt idx="15">
                  <c:v>肛肠科</c:v>
                </c:pt>
                <c:pt idx="16">
                  <c:v>脾胃科消化科合并</c:v>
                </c:pt>
                <c:pt idx="17">
                  <c:v>运动损伤骨科</c:v>
                </c:pt>
                <c:pt idx="18">
                  <c:v>男科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43.33698401862806</c:v>
                </c:pt>
                <c:pt idx="1">
                  <c:v>37.59378500056146</c:v>
                </c:pt>
                <c:pt idx="2">
                  <c:v>43.415087157595025</c:v>
                </c:pt>
                <c:pt idx="3">
                  <c:v>57.085052614206155</c:v>
                </c:pt>
                <c:pt idx="4">
                  <c:v>45.82915578066804</c:v>
                </c:pt>
                <c:pt idx="5">
                  <c:v>9.401323846684786</c:v>
                </c:pt>
                <c:pt idx="6">
                  <c:v>53.01496176830556</c:v>
                </c:pt>
                <c:pt idx="7">
                  <c:v>41.050505337888154</c:v>
                </c:pt>
                <c:pt idx="8">
                  <c:v>53.57685321905661</c:v>
                </c:pt>
                <c:pt idx="9">
                  <c:v>40.625513008666275</c:v>
                </c:pt>
                <c:pt idx="10">
                  <c:v>45.44088838793386</c:v>
                </c:pt>
                <c:pt idx="11">
                  <c:v>62.23154088016317</c:v>
                </c:pt>
                <c:pt idx="12">
                  <c:v>53.62917258545043</c:v>
                </c:pt>
                <c:pt idx="13">
                  <c:v>51.826047673812454</c:v>
                </c:pt>
                <c:pt idx="14">
                  <c:v>46.23863947201107</c:v>
                </c:pt>
                <c:pt idx="15">
                  <c:v>34.63903145548132</c:v>
                </c:pt>
                <c:pt idx="16">
                  <c:v>36.76724998751201</c:v>
                </c:pt>
                <c:pt idx="17">
                  <c:v>53.46251411490046</c:v>
                </c:pt>
                <c:pt idx="18">
                  <c:v>27.710360062795445</c:v>
                </c:pt>
                <c:pt idx="19">
                  <c:v>35.33271501885322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神经外科</c:v>
                </c:pt>
                <c:pt idx="2">
                  <c:v>肿瘤内科</c:v>
                </c:pt>
                <c:pt idx="3">
                  <c:v>东区肾病科</c:v>
                </c:pt>
                <c:pt idx="4">
                  <c:v>妇科妇二科合并</c:v>
                </c:pt>
                <c:pt idx="5">
                  <c:v>医院</c:v>
                </c:pt>
                <c:pt idx="6">
                  <c:v>脑病二科</c:v>
                </c:pt>
                <c:pt idx="7">
                  <c:v>消化内科</c:v>
                </c:pt>
                <c:pt idx="8">
                  <c:v>肾脏内科</c:v>
                </c:pt>
                <c:pt idx="9">
                  <c:v>治未病中心</c:v>
                </c:pt>
                <c:pt idx="10">
                  <c:v>耳鼻喉科</c:v>
                </c:pt>
                <c:pt idx="11">
                  <c:v>美容皮肤科</c:v>
                </c:pt>
                <c:pt idx="12">
                  <c:v>心病四科</c:v>
                </c:pt>
                <c:pt idx="13">
                  <c:v>神经内科</c:v>
                </c:pt>
                <c:pt idx="14">
                  <c:v>普通外科</c:v>
                </c:pt>
                <c:pt idx="15">
                  <c:v>肛肠科</c:v>
                </c:pt>
                <c:pt idx="16">
                  <c:v>脾胃科消化科合并</c:v>
                </c:pt>
                <c:pt idx="17">
                  <c:v>运动损伤骨科</c:v>
                </c:pt>
                <c:pt idx="18">
                  <c:v>男科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46.49017769524525</c:v>
                </c:pt>
                <c:pt idx="1">
                  <c:v>29.241630560209515</c:v>
                </c:pt>
                <c:pt idx="2">
                  <c:v>27.468183144699076</c:v>
                </c:pt>
                <c:pt idx="3">
                  <c:v>26.06054012468833</c:v>
                </c:pt>
                <c:pt idx="4">
                  <c:v>23.83019298435573</c:v>
                </c:pt>
                <c:pt idx="5">
                  <c:v>22.868001588837735</c:v>
                </c:pt>
                <c:pt idx="6">
                  <c:v>19.79835497130676</c:v>
                </c:pt>
                <c:pt idx="7">
                  <c:v>19.384057573858367</c:v>
                </c:pt>
                <c:pt idx="8">
                  <c:v>16.826396115114182</c:v>
                </c:pt>
                <c:pt idx="9">
                  <c:v>16.803023099003198</c:v>
                </c:pt>
                <c:pt idx="10">
                  <c:v>14.805278510409678</c:v>
                </c:pt>
                <c:pt idx="11">
                  <c:v>14.536711861270208</c:v>
                </c:pt>
                <c:pt idx="12">
                  <c:v>10.421044085541762</c:v>
                </c:pt>
                <c:pt idx="13">
                  <c:v>9.704960070994591</c:v>
                </c:pt>
                <c:pt idx="14">
                  <c:v>9.00270274357598</c:v>
                </c:pt>
                <c:pt idx="15">
                  <c:v>8.824055490357264</c:v>
                </c:pt>
                <c:pt idx="16">
                  <c:v>8.615227920487929</c:v>
                </c:pt>
                <c:pt idx="17">
                  <c:v>7.9797859674280955</c:v>
                </c:pt>
                <c:pt idx="18">
                  <c:v>7.584717772447493</c:v>
                </c:pt>
                <c:pt idx="19">
                  <c:v>7.265012204535394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神经外科</c:v>
                </c:pt>
                <c:pt idx="2">
                  <c:v>肿瘤内科</c:v>
                </c:pt>
                <c:pt idx="3">
                  <c:v>东区肾病科</c:v>
                </c:pt>
                <c:pt idx="4">
                  <c:v>妇科妇二科合并</c:v>
                </c:pt>
                <c:pt idx="5">
                  <c:v>医院</c:v>
                </c:pt>
                <c:pt idx="6">
                  <c:v>脑病二科</c:v>
                </c:pt>
                <c:pt idx="7">
                  <c:v>消化内科</c:v>
                </c:pt>
                <c:pt idx="8">
                  <c:v>肾脏内科</c:v>
                </c:pt>
                <c:pt idx="9">
                  <c:v>治未病中心</c:v>
                </c:pt>
                <c:pt idx="10">
                  <c:v>耳鼻喉科</c:v>
                </c:pt>
                <c:pt idx="11">
                  <c:v>美容皮肤科</c:v>
                </c:pt>
                <c:pt idx="12">
                  <c:v>心病四科</c:v>
                </c:pt>
                <c:pt idx="13">
                  <c:v>神经内科</c:v>
                </c:pt>
                <c:pt idx="14">
                  <c:v>普通外科</c:v>
                </c:pt>
                <c:pt idx="15">
                  <c:v>肛肠科</c:v>
                </c:pt>
                <c:pt idx="16">
                  <c:v>脾胃科消化科合并</c:v>
                </c:pt>
                <c:pt idx="17">
                  <c:v>运动损伤骨科</c:v>
                </c:pt>
                <c:pt idx="18">
                  <c:v>男科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46.083534243040674</c:v>
                </c:pt>
                <c:pt idx="1">
                  <c:v>49.04624085622382</c:v>
                </c:pt>
                <c:pt idx="2">
                  <c:v>33.624137482465095</c:v>
                </c:pt>
                <c:pt idx="3">
                  <c:v>48.89807720205817</c:v>
                </c:pt>
                <c:pt idx="4">
                  <c:v>40.04490653544548</c:v>
                </c:pt>
                <c:pt idx="5">
                  <c:v>49.495429413989996</c:v>
                </c:pt>
                <c:pt idx="6">
                  <c:v>50.3769446096733</c:v>
                </c:pt>
                <c:pt idx="7">
                  <c:v>31.92113716762144</c:v>
                </c:pt>
                <c:pt idx="8">
                  <c:v>43.548346028360214</c:v>
                </c:pt>
                <c:pt idx="9">
                  <c:v>43.775741849705234</c:v>
                </c:pt>
                <c:pt idx="10">
                  <c:v>23.919134260616797</c:v>
                </c:pt>
                <c:pt idx="11">
                  <c:v>53.68534897565715</c:v>
                </c:pt>
                <c:pt idx="12">
                  <c:v>38.0539243239721</c:v>
                </c:pt>
                <c:pt idx="13">
                  <c:v>64.41416495354778</c:v>
                </c:pt>
                <c:pt idx="14">
                  <c:v>61.29282781816333</c:v>
                </c:pt>
                <c:pt idx="15">
                  <c:v>31.06347081429162</c:v>
                </c:pt>
                <c:pt idx="16">
                  <c:v>41.08578888806571</c:v>
                </c:pt>
                <c:pt idx="17">
                  <c:v>37.43497210119006</c:v>
                </c:pt>
                <c:pt idx="18">
                  <c:v>29.550667124648587</c:v>
                </c:pt>
                <c:pt idx="19">
                  <c:v>32.02987585035723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神经外科</c:v>
                </c:pt>
                <c:pt idx="2">
                  <c:v>肿瘤内科</c:v>
                </c:pt>
                <c:pt idx="3">
                  <c:v>东区肾病科</c:v>
                </c:pt>
                <c:pt idx="4">
                  <c:v>妇科妇二科合并</c:v>
                </c:pt>
                <c:pt idx="5">
                  <c:v>医院</c:v>
                </c:pt>
                <c:pt idx="6">
                  <c:v>脑病二科</c:v>
                </c:pt>
                <c:pt idx="7">
                  <c:v>消化内科</c:v>
                </c:pt>
                <c:pt idx="8">
                  <c:v>肾脏内科</c:v>
                </c:pt>
                <c:pt idx="9">
                  <c:v>治未病中心</c:v>
                </c:pt>
                <c:pt idx="10">
                  <c:v>耳鼻喉科</c:v>
                </c:pt>
                <c:pt idx="11">
                  <c:v>美容皮肤科</c:v>
                </c:pt>
                <c:pt idx="12">
                  <c:v>心病四科</c:v>
                </c:pt>
                <c:pt idx="13">
                  <c:v>神经内科</c:v>
                </c:pt>
                <c:pt idx="14">
                  <c:v>普通外科</c:v>
                </c:pt>
                <c:pt idx="15">
                  <c:v>肛肠科</c:v>
                </c:pt>
                <c:pt idx="16">
                  <c:v>脾胃科消化科合并</c:v>
                </c:pt>
                <c:pt idx="17">
                  <c:v>运动损伤骨科</c:v>
                </c:pt>
                <c:pt idx="18">
                  <c:v>男科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46.49017769524525</c:v>
                </c:pt>
                <c:pt idx="1">
                  <c:v>29.241630560209515</c:v>
                </c:pt>
                <c:pt idx="2">
                  <c:v>27.468183144699076</c:v>
                </c:pt>
                <c:pt idx="3">
                  <c:v>26.06054012468833</c:v>
                </c:pt>
                <c:pt idx="4">
                  <c:v>23.83019298435573</c:v>
                </c:pt>
                <c:pt idx="5">
                  <c:v>22.868001588837735</c:v>
                </c:pt>
                <c:pt idx="6">
                  <c:v>19.79835497130676</c:v>
                </c:pt>
                <c:pt idx="7">
                  <c:v>19.384057573858367</c:v>
                </c:pt>
                <c:pt idx="8">
                  <c:v>16.826396115114182</c:v>
                </c:pt>
                <c:pt idx="9">
                  <c:v>16.803023099003198</c:v>
                </c:pt>
                <c:pt idx="10">
                  <c:v>14.805278510409678</c:v>
                </c:pt>
                <c:pt idx="11">
                  <c:v>14.536711861270208</c:v>
                </c:pt>
                <c:pt idx="12">
                  <c:v>10.421044085541762</c:v>
                </c:pt>
                <c:pt idx="13">
                  <c:v>9.704960070994591</c:v>
                </c:pt>
                <c:pt idx="14">
                  <c:v>9.00270274357598</c:v>
                </c:pt>
                <c:pt idx="15">
                  <c:v>8.824055490357264</c:v>
                </c:pt>
                <c:pt idx="16">
                  <c:v>8.615227920487929</c:v>
                </c:pt>
                <c:pt idx="17">
                  <c:v>7.9797859674280955</c:v>
                </c:pt>
                <c:pt idx="18">
                  <c:v>7.584717772447493</c:v>
                </c:pt>
                <c:pt idx="19">
                  <c:v>7.265012204535394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神经外科</c:v>
                </c:pt>
                <c:pt idx="2">
                  <c:v>肿瘤内科</c:v>
                </c:pt>
                <c:pt idx="3">
                  <c:v>东区肾病科</c:v>
                </c:pt>
                <c:pt idx="4">
                  <c:v>妇科妇二科合并</c:v>
                </c:pt>
                <c:pt idx="5">
                  <c:v>医院</c:v>
                </c:pt>
                <c:pt idx="6">
                  <c:v>脑病二科</c:v>
                </c:pt>
                <c:pt idx="7">
                  <c:v>消化内科</c:v>
                </c:pt>
                <c:pt idx="8">
                  <c:v>肾脏内科</c:v>
                </c:pt>
                <c:pt idx="9">
                  <c:v>治未病中心</c:v>
                </c:pt>
                <c:pt idx="10">
                  <c:v>耳鼻喉科</c:v>
                </c:pt>
                <c:pt idx="11">
                  <c:v>美容皮肤科</c:v>
                </c:pt>
                <c:pt idx="12">
                  <c:v>心病四科</c:v>
                </c:pt>
                <c:pt idx="13">
                  <c:v>神经内科</c:v>
                </c:pt>
                <c:pt idx="14">
                  <c:v>普通外科</c:v>
                </c:pt>
                <c:pt idx="15">
                  <c:v>肛肠科</c:v>
                </c:pt>
                <c:pt idx="16">
                  <c:v>脾胃科消化科合并</c:v>
                </c:pt>
                <c:pt idx="17">
                  <c:v>运动损伤骨科</c:v>
                </c:pt>
                <c:pt idx="18">
                  <c:v>男科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31.28040464901369</c:v>
                </c:pt>
                <c:pt idx="1">
                  <c:v>34.854485422316095</c:v>
                </c:pt>
                <c:pt idx="2">
                  <c:v>27.07858521408241</c:v>
                </c:pt>
                <c:pt idx="3">
                  <c:v>35.94394906963706</c:v>
                </c:pt>
                <c:pt idx="4">
                  <c:v>39.328907116078966</c:v>
                </c:pt>
                <c:pt idx="5">
                  <c:v>42.5303623361795</c:v>
                </c:pt>
                <c:pt idx="6">
                  <c:v>28.955008480203166</c:v>
                </c:pt>
                <c:pt idx="7">
                  <c:v>37.9992205395538</c:v>
                </c:pt>
                <c:pt idx="8">
                  <c:v>26.939385659776903</c:v>
                </c:pt>
                <c:pt idx="9">
                  <c:v>61.11345580211096</c:v>
                </c:pt>
                <c:pt idx="10">
                  <c:v>36.844361131846796</c:v>
                </c:pt>
                <c:pt idx="11">
                  <c:v>32.57597917374429</c:v>
                </c:pt>
                <c:pt idx="12">
                  <c:v>28.732231258002926</c:v>
                </c:pt>
                <c:pt idx="13">
                  <c:v>29.824213260291625</c:v>
                </c:pt>
                <c:pt idx="14">
                  <c:v>31.32914713900487</c:v>
                </c:pt>
                <c:pt idx="15">
                  <c:v>27.099696106603464</c:v>
                </c:pt>
                <c:pt idx="16">
                  <c:v>39.438940790077815</c:v>
                </c:pt>
                <c:pt idx="17">
                  <c:v>28.172420323357322</c:v>
                </c:pt>
                <c:pt idx="18">
                  <c:v>31.156110811577186</c:v>
                </c:pt>
                <c:pt idx="19">
                  <c:v>29.46236853997179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神经外科</c:v>
                </c:pt>
                <c:pt idx="2">
                  <c:v>肿瘤内科</c:v>
                </c:pt>
                <c:pt idx="3">
                  <c:v>东区肾病科</c:v>
                </c:pt>
                <c:pt idx="4">
                  <c:v>妇科妇二科合并</c:v>
                </c:pt>
                <c:pt idx="5">
                  <c:v>医院</c:v>
                </c:pt>
                <c:pt idx="6">
                  <c:v>脑病二科</c:v>
                </c:pt>
                <c:pt idx="7">
                  <c:v>消化内科</c:v>
                </c:pt>
                <c:pt idx="8">
                  <c:v>肾脏内科</c:v>
                </c:pt>
                <c:pt idx="9">
                  <c:v>治未病中心</c:v>
                </c:pt>
                <c:pt idx="10">
                  <c:v>耳鼻喉科</c:v>
                </c:pt>
                <c:pt idx="11">
                  <c:v>美容皮肤科</c:v>
                </c:pt>
                <c:pt idx="12">
                  <c:v>心病四科</c:v>
                </c:pt>
                <c:pt idx="13">
                  <c:v>神经内科</c:v>
                </c:pt>
                <c:pt idx="14">
                  <c:v>普通外科</c:v>
                </c:pt>
                <c:pt idx="15">
                  <c:v>肛肠科</c:v>
                </c:pt>
                <c:pt idx="16">
                  <c:v>脾胃科消化科合并</c:v>
                </c:pt>
                <c:pt idx="17">
                  <c:v>运动损伤骨科</c:v>
                </c:pt>
                <c:pt idx="18">
                  <c:v>男科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46.49017769524525</c:v>
                </c:pt>
                <c:pt idx="1">
                  <c:v>29.241630560209515</c:v>
                </c:pt>
                <c:pt idx="2">
                  <c:v>27.468183144699076</c:v>
                </c:pt>
                <c:pt idx="3">
                  <c:v>26.06054012468833</c:v>
                </c:pt>
                <c:pt idx="4">
                  <c:v>23.83019298435573</c:v>
                </c:pt>
                <c:pt idx="5">
                  <c:v>22.868001588837735</c:v>
                </c:pt>
                <c:pt idx="6">
                  <c:v>19.79835497130676</c:v>
                </c:pt>
                <c:pt idx="7">
                  <c:v>19.384057573858367</c:v>
                </c:pt>
                <c:pt idx="8">
                  <c:v>16.826396115114182</c:v>
                </c:pt>
                <c:pt idx="9">
                  <c:v>16.803023099003198</c:v>
                </c:pt>
                <c:pt idx="10">
                  <c:v>14.805278510409678</c:v>
                </c:pt>
                <c:pt idx="11">
                  <c:v>14.536711861270208</c:v>
                </c:pt>
                <c:pt idx="12">
                  <c:v>10.421044085541762</c:v>
                </c:pt>
                <c:pt idx="13">
                  <c:v>9.704960070994591</c:v>
                </c:pt>
                <c:pt idx="14">
                  <c:v>9.00270274357598</c:v>
                </c:pt>
                <c:pt idx="15">
                  <c:v>8.824055490357264</c:v>
                </c:pt>
                <c:pt idx="16">
                  <c:v>8.615227920487929</c:v>
                </c:pt>
                <c:pt idx="17">
                  <c:v>7.9797859674280955</c:v>
                </c:pt>
                <c:pt idx="18">
                  <c:v>7.584717772447493</c:v>
                </c:pt>
                <c:pt idx="19">
                  <c:v>7.265012204535394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神经外科</c:v>
                </c:pt>
                <c:pt idx="2">
                  <c:v>肿瘤内科</c:v>
                </c:pt>
                <c:pt idx="3">
                  <c:v>东区肾病科</c:v>
                </c:pt>
                <c:pt idx="4">
                  <c:v>妇科妇二科合并</c:v>
                </c:pt>
                <c:pt idx="5">
                  <c:v>医院</c:v>
                </c:pt>
                <c:pt idx="6">
                  <c:v>脑病二科</c:v>
                </c:pt>
                <c:pt idx="7">
                  <c:v>消化内科</c:v>
                </c:pt>
                <c:pt idx="8">
                  <c:v>肾脏内科</c:v>
                </c:pt>
                <c:pt idx="9">
                  <c:v>治未病中心</c:v>
                </c:pt>
                <c:pt idx="10">
                  <c:v>耳鼻喉科</c:v>
                </c:pt>
                <c:pt idx="11">
                  <c:v>美容皮肤科</c:v>
                </c:pt>
                <c:pt idx="12">
                  <c:v>心病四科</c:v>
                </c:pt>
                <c:pt idx="13">
                  <c:v>神经内科</c:v>
                </c:pt>
                <c:pt idx="14">
                  <c:v>普通外科</c:v>
                </c:pt>
                <c:pt idx="15">
                  <c:v>肛肠科</c:v>
                </c:pt>
                <c:pt idx="16">
                  <c:v>脾胃科消化科合并</c:v>
                </c:pt>
                <c:pt idx="17">
                  <c:v>运动损伤骨科</c:v>
                </c:pt>
                <c:pt idx="18">
                  <c:v>男科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4.805927438018151</c:v>
                </c:pt>
                <c:pt idx="1">
                  <c:v>0.1212892119725774</c:v>
                </c:pt>
                <c:pt idx="2">
                  <c:v>7.958272539361542</c:v>
                </c:pt>
                <c:pt idx="3">
                  <c:v>5.9461490709309075</c:v>
                </c:pt>
                <c:pt idx="4">
                  <c:v>4.857979615126781</c:v>
                </c:pt>
                <c:pt idx="5">
                  <c:v>68.52547125294248</c:v>
                </c:pt>
                <c:pt idx="6">
                  <c:v>5.425230678117954</c:v>
                </c:pt>
                <c:pt idx="7">
                  <c:v>8.721073502363042</c:v>
                </c:pt>
                <c:pt idx="8">
                  <c:v>4.415050444735442</c:v>
                </c:pt>
                <c:pt idx="9">
                  <c:v>8.015000112987835</c:v>
                </c:pt>
                <c:pt idx="10">
                  <c:v>9.233506660040886</c:v>
                </c:pt>
                <c:pt idx="11">
                  <c:v>19.724909388313264</c:v>
                </c:pt>
                <c:pt idx="12">
                  <c:v>4.560321533592062</c:v>
                </c:pt>
                <c:pt idx="13">
                  <c:v>6.3531209404449225</c:v>
                </c:pt>
                <c:pt idx="14">
                  <c:v>7.565739906488804</c:v>
                </c:pt>
                <c:pt idx="15">
                  <c:v>24.20158674822101</c:v>
                </c:pt>
                <c:pt idx="16">
                  <c:v>4.596246896508541</c:v>
                </c:pt>
                <c:pt idx="17">
                  <c:v>4.950354584014839</c:v>
                </c:pt>
                <c:pt idx="18">
                  <c:v>5.938422783808906</c:v>
                </c:pt>
                <c:pt idx="19">
                  <c:v>9.194917155108605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神经外科</c:v>
                </c:pt>
                <c:pt idx="2">
                  <c:v>肿瘤内科</c:v>
                </c:pt>
                <c:pt idx="3">
                  <c:v>东区肾病科</c:v>
                </c:pt>
                <c:pt idx="4">
                  <c:v>妇科妇二科合并</c:v>
                </c:pt>
                <c:pt idx="5">
                  <c:v>医院</c:v>
                </c:pt>
                <c:pt idx="6">
                  <c:v>脑病二科</c:v>
                </c:pt>
                <c:pt idx="7">
                  <c:v>消化内科</c:v>
                </c:pt>
                <c:pt idx="8">
                  <c:v>肾脏内科</c:v>
                </c:pt>
                <c:pt idx="9">
                  <c:v>治未病中心</c:v>
                </c:pt>
                <c:pt idx="10">
                  <c:v>耳鼻喉科</c:v>
                </c:pt>
                <c:pt idx="11">
                  <c:v>美容皮肤科</c:v>
                </c:pt>
                <c:pt idx="12">
                  <c:v>心病四科</c:v>
                </c:pt>
                <c:pt idx="13">
                  <c:v>神经内科</c:v>
                </c:pt>
                <c:pt idx="14">
                  <c:v>普通外科</c:v>
                </c:pt>
                <c:pt idx="15">
                  <c:v>肛肠科</c:v>
                </c:pt>
                <c:pt idx="16">
                  <c:v>脾胃科消化科合并</c:v>
                </c:pt>
                <c:pt idx="17">
                  <c:v>运动损伤骨科</c:v>
                </c:pt>
                <c:pt idx="18">
                  <c:v>男科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46.49017769524525</c:v>
                </c:pt>
                <c:pt idx="1">
                  <c:v>29.241630560209515</c:v>
                </c:pt>
                <c:pt idx="2">
                  <c:v>27.468183144699076</c:v>
                </c:pt>
                <c:pt idx="3">
                  <c:v>26.06054012468833</c:v>
                </c:pt>
                <c:pt idx="4">
                  <c:v>23.83019298435573</c:v>
                </c:pt>
                <c:pt idx="5">
                  <c:v>22.868001588837735</c:v>
                </c:pt>
                <c:pt idx="6">
                  <c:v>19.79835497130676</c:v>
                </c:pt>
                <c:pt idx="7">
                  <c:v>19.384057573858367</c:v>
                </c:pt>
                <c:pt idx="8">
                  <c:v>16.826396115114182</c:v>
                </c:pt>
                <c:pt idx="9">
                  <c:v>16.803023099003198</c:v>
                </c:pt>
                <c:pt idx="10">
                  <c:v>14.805278510409678</c:v>
                </c:pt>
                <c:pt idx="11">
                  <c:v>14.536711861270208</c:v>
                </c:pt>
                <c:pt idx="12">
                  <c:v>10.421044085541762</c:v>
                </c:pt>
                <c:pt idx="13">
                  <c:v>9.704960070994591</c:v>
                </c:pt>
                <c:pt idx="14">
                  <c:v>9.00270274357598</c:v>
                </c:pt>
                <c:pt idx="15">
                  <c:v>8.824055490357264</c:v>
                </c:pt>
                <c:pt idx="16">
                  <c:v>8.615227920487929</c:v>
                </c:pt>
                <c:pt idx="17">
                  <c:v>7.9797859674280955</c:v>
                </c:pt>
                <c:pt idx="18">
                  <c:v>7.584717772447493</c:v>
                </c:pt>
                <c:pt idx="19">
                  <c:v>7.265012204535394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神经外科</c:v>
                </c:pt>
                <c:pt idx="2">
                  <c:v>肿瘤内科</c:v>
                </c:pt>
                <c:pt idx="3">
                  <c:v>东区肾病科</c:v>
                </c:pt>
                <c:pt idx="4">
                  <c:v>妇科妇二科合并</c:v>
                </c:pt>
                <c:pt idx="5">
                  <c:v>医院</c:v>
                </c:pt>
                <c:pt idx="6">
                  <c:v>脑病二科</c:v>
                </c:pt>
                <c:pt idx="7">
                  <c:v>消化内科</c:v>
                </c:pt>
                <c:pt idx="8">
                  <c:v>肾脏内科</c:v>
                </c:pt>
                <c:pt idx="9">
                  <c:v>治未病中心</c:v>
                </c:pt>
                <c:pt idx="10">
                  <c:v>耳鼻喉科</c:v>
                </c:pt>
                <c:pt idx="11">
                  <c:v>美容皮肤科</c:v>
                </c:pt>
                <c:pt idx="12">
                  <c:v>心病四科</c:v>
                </c:pt>
                <c:pt idx="13">
                  <c:v>神经内科</c:v>
                </c:pt>
                <c:pt idx="14">
                  <c:v>普通外科</c:v>
                </c:pt>
                <c:pt idx="15">
                  <c:v>肛肠科</c:v>
                </c:pt>
                <c:pt idx="16">
                  <c:v>脾胃科消化科合并</c:v>
                </c:pt>
                <c:pt idx="17">
                  <c:v>运动损伤骨科</c:v>
                </c:pt>
                <c:pt idx="18">
                  <c:v>男科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31.349821293705883</c:v>
                </c:pt>
                <c:pt idx="1">
                  <c:v>49.88474222772399</c:v>
                </c:pt>
                <c:pt idx="2">
                  <c:v>58.305499641657995</c:v>
                </c:pt>
                <c:pt idx="3">
                  <c:v>26.442873316183682</c:v>
                </c:pt>
                <c:pt idx="4">
                  <c:v>41.22739963305779</c:v>
                </c:pt>
                <c:pt idx="5">
                  <c:v>28.263621926731684</c:v>
                </c:pt>
                <c:pt idx="6">
                  <c:v>55.05926440346923</c:v>
                </c:pt>
                <c:pt idx="7">
                  <c:v>36.43954948456821</c:v>
                </c:pt>
                <c:pt idx="8">
                  <c:v>37.98312957646278</c:v>
                </c:pt>
                <c:pt idx="9">
                  <c:v>59.17514785522955</c:v>
                </c:pt>
                <c:pt idx="10">
                  <c:v>65.86725150567095</c:v>
                </c:pt>
                <c:pt idx="11">
                  <c:v>46.293145655712316</c:v>
                </c:pt>
                <c:pt idx="12">
                  <c:v>10.755218422400953</c:v>
                </c:pt>
                <c:pt idx="13">
                  <c:v>60.08921832390305</c:v>
                </c:pt>
                <c:pt idx="14">
                  <c:v>50.56296159381497</c:v>
                </c:pt>
                <c:pt idx="15">
                  <c:v>36.33688322383447</c:v>
                </c:pt>
                <c:pt idx="16">
                  <c:v>90.31535696584075</c:v>
                </c:pt>
                <c:pt idx="17">
                  <c:v>66.28069477124275</c:v>
                </c:pt>
                <c:pt idx="18">
                  <c:v>64.60406224555406</c:v>
                </c:pt>
                <c:pt idx="19">
                  <c:v>56.59984796633608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呼吸内科</c:v>
                </c:pt>
                <c:pt idx="2">
                  <c:v>口腔科</c:v>
                </c:pt>
                <c:pt idx="3">
                  <c:v>美容皮肤科</c:v>
                </c:pt>
                <c:pt idx="4">
                  <c:v>身心医学科</c:v>
                </c:pt>
                <c:pt idx="5">
                  <c:v>妇科</c:v>
                </c:pt>
                <c:pt idx="6">
                  <c:v>东区肾病科</c:v>
                </c:pt>
                <c:pt idx="7">
                  <c:v>重症医学科</c:v>
                </c:pt>
                <c:pt idx="8">
                  <c:v>脊柱骨科</c:v>
                </c:pt>
                <c:pt idx="9">
                  <c:v>心病四科</c:v>
                </c:pt>
                <c:pt idx="10">
                  <c:v>肾脏内科</c:v>
                </c:pt>
                <c:pt idx="11">
                  <c:v>运动损伤骨科</c:v>
                </c:pt>
                <c:pt idx="12">
                  <c:v>肾病科</c:v>
                </c:pt>
                <c:pt idx="13">
                  <c:v>脑病二科</c:v>
                </c:pt>
                <c:pt idx="14">
                  <c:v>显微骨科</c:v>
                </c:pt>
                <c:pt idx="15">
                  <c:v>神经内科</c:v>
                </c:pt>
                <c:pt idx="16">
                  <c:v>胸外科</c:v>
                </c:pt>
                <c:pt idx="17">
                  <c:v>小儿骨科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71.96816398819695</c:v>
                </c:pt>
                <c:pt idx="1">
                  <c:v>65.25508393553373</c:v>
                </c:pt>
                <c:pt idx="2">
                  <c:v>63.16415470115199</c:v>
                </c:pt>
                <c:pt idx="3">
                  <c:v>62.23154088016317</c:v>
                </c:pt>
                <c:pt idx="4">
                  <c:v>58.53900778478871</c:v>
                </c:pt>
                <c:pt idx="5">
                  <c:v>57.648717331044196</c:v>
                </c:pt>
                <c:pt idx="6">
                  <c:v>57.085052614206155</c:v>
                </c:pt>
                <c:pt idx="7">
                  <c:v>56.33801900364683</c:v>
                </c:pt>
                <c:pt idx="8">
                  <c:v>53.92701789234974</c:v>
                </c:pt>
                <c:pt idx="9">
                  <c:v>53.62917258545043</c:v>
                </c:pt>
                <c:pt idx="10">
                  <c:v>53.57685321905661</c:v>
                </c:pt>
                <c:pt idx="11">
                  <c:v>53.46251411490046</c:v>
                </c:pt>
                <c:pt idx="12">
                  <c:v>53.224827882535074</c:v>
                </c:pt>
                <c:pt idx="13">
                  <c:v>53.01496176830556</c:v>
                </c:pt>
                <c:pt idx="14">
                  <c:v>52.08121486497701</c:v>
                </c:pt>
                <c:pt idx="15">
                  <c:v>51.826047673812454</c:v>
                </c:pt>
                <c:pt idx="16">
                  <c:v>49.26549935795758</c:v>
                </c:pt>
                <c:pt idx="17">
                  <c:v>49.23054127757813</c:v>
                </c:pt>
                <c:pt idx="18">
                  <c:v>48.58776284410048</c:v>
                </c:pt>
                <c:pt idx="19">
                  <c:v>47.6999292547613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呼吸内科</c:v>
                </c:pt>
                <c:pt idx="2">
                  <c:v>口腔科</c:v>
                </c:pt>
                <c:pt idx="3">
                  <c:v>美容皮肤科</c:v>
                </c:pt>
                <c:pt idx="4">
                  <c:v>身心医学科</c:v>
                </c:pt>
                <c:pt idx="5">
                  <c:v>妇科</c:v>
                </c:pt>
                <c:pt idx="6">
                  <c:v>东区肾病科</c:v>
                </c:pt>
                <c:pt idx="7">
                  <c:v>重症医学科</c:v>
                </c:pt>
                <c:pt idx="8">
                  <c:v>脊柱骨科</c:v>
                </c:pt>
                <c:pt idx="9">
                  <c:v>心病四科</c:v>
                </c:pt>
                <c:pt idx="10">
                  <c:v>肾脏内科</c:v>
                </c:pt>
                <c:pt idx="11">
                  <c:v>运动损伤骨科</c:v>
                </c:pt>
                <c:pt idx="12">
                  <c:v>肾病科</c:v>
                </c:pt>
                <c:pt idx="13">
                  <c:v>脑病二科</c:v>
                </c:pt>
                <c:pt idx="14">
                  <c:v>显微骨科</c:v>
                </c:pt>
                <c:pt idx="15">
                  <c:v>神经内科</c:v>
                </c:pt>
                <c:pt idx="16">
                  <c:v>胸外科</c:v>
                </c:pt>
                <c:pt idx="17">
                  <c:v>小儿骨科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24.367538968407032</c:v>
                </c:pt>
                <c:pt idx="1">
                  <c:v>12.314559589270898</c:v>
                </c:pt>
                <c:pt idx="2">
                  <c:v>29.84863951627377</c:v>
                </c:pt>
                <c:pt idx="3">
                  <c:v>28.28053008594543</c:v>
                </c:pt>
                <c:pt idx="4">
                  <c:v>18.578064916456505</c:v>
                </c:pt>
                <c:pt idx="5">
                  <c:v>20.32894360494618</c:v>
                </c:pt>
                <c:pt idx="6">
                  <c:v>24.866172105947033</c:v>
                </c:pt>
                <c:pt idx="7">
                  <c:v>24.314797729742285</c:v>
                </c:pt>
                <c:pt idx="8">
                  <c:v>13.801925499253054</c:v>
                </c:pt>
                <c:pt idx="9">
                  <c:v>19.250122311981674</c:v>
                </c:pt>
                <c:pt idx="10">
                  <c:v>29.861266209374953</c:v>
                </c:pt>
                <c:pt idx="11">
                  <c:v>18.847719235793328</c:v>
                </c:pt>
                <c:pt idx="12">
                  <c:v>12.101100565752374</c:v>
                </c:pt>
                <c:pt idx="13">
                  <c:v>13.16486206524883</c:v>
                </c:pt>
                <c:pt idx="14">
                  <c:v>31.440281874945534</c:v>
                </c:pt>
                <c:pt idx="15">
                  <c:v>18.895876806580567</c:v>
                </c:pt>
                <c:pt idx="16">
                  <c:v>21.970418409299754</c:v>
                </c:pt>
                <c:pt idx="17">
                  <c:v>31.078953714639415</c:v>
                </c:pt>
                <c:pt idx="18">
                  <c:v>39.19442281096952</c:v>
                </c:pt>
                <c:pt idx="19">
                  <c:v>13.602692676631795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呼吸内科</c:v>
                </c:pt>
                <c:pt idx="2">
                  <c:v>口腔科</c:v>
                </c:pt>
                <c:pt idx="3">
                  <c:v>美容皮肤科</c:v>
                </c:pt>
                <c:pt idx="4">
                  <c:v>身心医学科</c:v>
                </c:pt>
                <c:pt idx="5">
                  <c:v>妇科</c:v>
                </c:pt>
                <c:pt idx="6">
                  <c:v>东区肾病科</c:v>
                </c:pt>
                <c:pt idx="7">
                  <c:v>重症医学科</c:v>
                </c:pt>
                <c:pt idx="8">
                  <c:v>脊柱骨科</c:v>
                </c:pt>
                <c:pt idx="9">
                  <c:v>心病四科</c:v>
                </c:pt>
                <c:pt idx="10">
                  <c:v>肾脏内科</c:v>
                </c:pt>
                <c:pt idx="11">
                  <c:v>运动损伤骨科</c:v>
                </c:pt>
                <c:pt idx="12">
                  <c:v>肾病科</c:v>
                </c:pt>
                <c:pt idx="13">
                  <c:v>脑病二科</c:v>
                </c:pt>
                <c:pt idx="14">
                  <c:v>显微骨科</c:v>
                </c:pt>
                <c:pt idx="15">
                  <c:v>神经内科</c:v>
                </c:pt>
                <c:pt idx="16">
                  <c:v>胸外科</c:v>
                </c:pt>
                <c:pt idx="17">
                  <c:v>小儿骨科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71.96816398819695</c:v>
                </c:pt>
                <c:pt idx="1">
                  <c:v>65.25508393553373</c:v>
                </c:pt>
                <c:pt idx="2">
                  <c:v>63.16415470115199</c:v>
                </c:pt>
                <c:pt idx="3">
                  <c:v>62.23154088016317</c:v>
                </c:pt>
                <c:pt idx="4">
                  <c:v>58.53900778478871</c:v>
                </c:pt>
                <c:pt idx="5">
                  <c:v>57.648717331044196</c:v>
                </c:pt>
                <c:pt idx="6">
                  <c:v>57.085052614206155</c:v>
                </c:pt>
                <c:pt idx="7">
                  <c:v>56.33801900364683</c:v>
                </c:pt>
                <c:pt idx="8">
                  <c:v>53.92701789234974</c:v>
                </c:pt>
                <c:pt idx="9">
                  <c:v>53.62917258545043</c:v>
                </c:pt>
                <c:pt idx="10">
                  <c:v>53.57685321905661</c:v>
                </c:pt>
                <c:pt idx="11">
                  <c:v>53.46251411490046</c:v>
                </c:pt>
                <c:pt idx="12">
                  <c:v>53.224827882535074</c:v>
                </c:pt>
                <c:pt idx="13">
                  <c:v>53.01496176830556</c:v>
                </c:pt>
                <c:pt idx="14">
                  <c:v>52.08121486497701</c:v>
                </c:pt>
                <c:pt idx="15">
                  <c:v>51.826047673812454</c:v>
                </c:pt>
                <c:pt idx="16">
                  <c:v>49.26549935795758</c:v>
                </c:pt>
                <c:pt idx="17">
                  <c:v>49.23054127757813</c:v>
                </c:pt>
                <c:pt idx="18">
                  <c:v>48.58776284410048</c:v>
                </c:pt>
                <c:pt idx="19">
                  <c:v>47.6999292547613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呼吸内科</c:v>
                </c:pt>
                <c:pt idx="2">
                  <c:v>口腔科</c:v>
                </c:pt>
                <c:pt idx="3">
                  <c:v>美容皮肤科</c:v>
                </c:pt>
                <c:pt idx="4">
                  <c:v>身心医学科</c:v>
                </c:pt>
                <c:pt idx="5">
                  <c:v>妇科</c:v>
                </c:pt>
                <c:pt idx="6">
                  <c:v>东区肾病科</c:v>
                </c:pt>
                <c:pt idx="7">
                  <c:v>重症医学科</c:v>
                </c:pt>
                <c:pt idx="8">
                  <c:v>脊柱骨科</c:v>
                </c:pt>
                <c:pt idx="9">
                  <c:v>心病四科</c:v>
                </c:pt>
                <c:pt idx="10">
                  <c:v>肾脏内科</c:v>
                </c:pt>
                <c:pt idx="11">
                  <c:v>运动损伤骨科</c:v>
                </c:pt>
                <c:pt idx="12">
                  <c:v>肾病科</c:v>
                </c:pt>
                <c:pt idx="13">
                  <c:v>脑病二科</c:v>
                </c:pt>
                <c:pt idx="14">
                  <c:v>显微骨科</c:v>
                </c:pt>
                <c:pt idx="15">
                  <c:v>神经内科</c:v>
                </c:pt>
                <c:pt idx="16">
                  <c:v>胸外科</c:v>
                </c:pt>
                <c:pt idx="17">
                  <c:v>小儿骨科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47.76861328359377</c:v>
                </c:pt>
                <c:pt idx="1">
                  <c:v>52.352794168617514</c:v>
                </c:pt>
                <c:pt idx="2">
                  <c:v>52.21228587278802</c:v>
                </c:pt>
                <c:pt idx="3">
                  <c:v>40.86669979971177</c:v>
                </c:pt>
                <c:pt idx="4">
                  <c:v>51.231058227789774</c:v>
                </c:pt>
                <c:pt idx="5">
                  <c:v>54.30393865728363</c:v>
                </c:pt>
                <c:pt idx="6">
                  <c:v>59.63331782829346</c:v>
                </c:pt>
                <c:pt idx="7">
                  <c:v>55.63231541110308</c:v>
                </c:pt>
                <c:pt idx="8">
                  <c:v>50.83289113421653</c:v>
                </c:pt>
                <c:pt idx="9">
                  <c:v>40.52056389198909</c:v>
                </c:pt>
                <c:pt idx="10">
                  <c:v>63.874222721086426</c:v>
                </c:pt>
                <c:pt idx="11">
                  <c:v>52.593455334704664</c:v>
                </c:pt>
                <c:pt idx="12">
                  <c:v>52.03785190765147</c:v>
                </c:pt>
                <c:pt idx="13">
                  <c:v>42.964957309418686</c:v>
                </c:pt>
                <c:pt idx="14">
                  <c:v>47.483321163414615</c:v>
                </c:pt>
                <c:pt idx="15">
                  <c:v>64.85231487515505</c:v>
                </c:pt>
                <c:pt idx="16">
                  <c:v>55.28394188593106</c:v>
                </c:pt>
                <c:pt idx="17">
                  <c:v>49.715566704233076</c:v>
                </c:pt>
                <c:pt idx="18">
                  <c:v>45.75816729663751</c:v>
                </c:pt>
                <c:pt idx="19">
                  <c:v>59.326118350749745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呼吸内科</c:v>
                </c:pt>
                <c:pt idx="2">
                  <c:v>口腔科</c:v>
                </c:pt>
                <c:pt idx="3">
                  <c:v>美容皮肤科</c:v>
                </c:pt>
                <c:pt idx="4">
                  <c:v>身心医学科</c:v>
                </c:pt>
                <c:pt idx="5">
                  <c:v>妇科</c:v>
                </c:pt>
                <c:pt idx="6">
                  <c:v>东区肾病科</c:v>
                </c:pt>
                <c:pt idx="7">
                  <c:v>重症医学科</c:v>
                </c:pt>
                <c:pt idx="8">
                  <c:v>脊柱骨科</c:v>
                </c:pt>
                <c:pt idx="9">
                  <c:v>心病四科</c:v>
                </c:pt>
                <c:pt idx="10">
                  <c:v>肾脏内科</c:v>
                </c:pt>
                <c:pt idx="11">
                  <c:v>运动损伤骨科</c:v>
                </c:pt>
                <c:pt idx="12">
                  <c:v>肾病科</c:v>
                </c:pt>
                <c:pt idx="13">
                  <c:v>脑病二科</c:v>
                </c:pt>
                <c:pt idx="14">
                  <c:v>显微骨科</c:v>
                </c:pt>
                <c:pt idx="15">
                  <c:v>神经内科</c:v>
                </c:pt>
                <c:pt idx="16">
                  <c:v>胸外科</c:v>
                </c:pt>
                <c:pt idx="17">
                  <c:v>小儿骨科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71.96816398819695</c:v>
                </c:pt>
                <c:pt idx="1">
                  <c:v>65.25508393553373</c:v>
                </c:pt>
                <c:pt idx="2">
                  <c:v>63.16415470115199</c:v>
                </c:pt>
                <c:pt idx="3">
                  <c:v>62.23154088016317</c:v>
                </c:pt>
                <c:pt idx="4">
                  <c:v>58.53900778478871</c:v>
                </c:pt>
                <c:pt idx="5">
                  <c:v>57.648717331044196</c:v>
                </c:pt>
                <c:pt idx="6">
                  <c:v>57.085052614206155</c:v>
                </c:pt>
                <c:pt idx="7">
                  <c:v>56.33801900364683</c:v>
                </c:pt>
                <c:pt idx="8">
                  <c:v>53.92701789234974</c:v>
                </c:pt>
                <c:pt idx="9">
                  <c:v>53.62917258545043</c:v>
                </c:pt>
                <c:pt idx="10">
                  <c:v>53.57685321905661</c:v>
                </c:pt>
                <c:pt idx="11">
                  <c:v>53.46251411490046</c:v>
                </c:pt>
                <c:pt idx="12">
                  <c:v>53.224827882535074</c:v>
                </c:pt>
                <c:pt idx="13">
                  <c:v>53.01496176830556</c:v>
                </c:pt>
                <c:pt idx="14">
                  <c:v>52.08121486497701</c:v>
                </c:pt>
                <c:pt idx="15">
                  <c:v>51.826047673812454</c:v>
                </c:pt>
                <c:pt idx="16">
                  <c:v>49.26549935795758</c:v>
                </c:pt>
                <c:pt idx="17">
                  <c:v>49.23054127757813</c:v>
                </c:pt>
                <c:pt idx="18">
                  <c:v>48.58776284410048</c:v>
                </c:pt>
                <c:pt idx="19">
                  <c:v>47.6999292547613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呼吸内科</c:v>
                </c:pt>
                <c:pt idx="2">
                  <c:v>口腔科</c:v>
                </c:pt>
                <c:pt idx="3">
                  <c:v>美容皮肤科</c:v>
                </c:pt>
                <c:pt idx="4">
                  <c:v>身心医学科</c:v>
                </c:pt>
                <c:pt idx="5">
                  <c:v>妇科</c:v>
                </c:pt>
                <c:pt idx="6">
                  <c:v>东区肾病科</c:v>
                </c:pt>
                <c:pt idx="7">
                  <c:v>重症医学科</c:v>
                </c:pt>
                <c:pt idx="8">
                  <c:v>脊柱骨科</c:v>
                </c:pt>
                <c:pt idx="9">
                  <c:v>心病四科</c:v>
                </c:pt>
                <c:pt idx="10">
                  <c:v>肾脏内科</c:v>
                </c:pt>
                <c:pt idx="11">
                  <c:v>运动损伤骨科</c:v>
                </c:pt>
                <c:pt idx="12">
                  <c:v>肾病科</c:v>
                </c:pt>
                <c:pt idx="13">
                  <c:v>脑病二科</c:v>
                </c:pt>
                <c:pt idx="14">
                  <c:v>显微骨科</c:v>
                </c:pt>
                <c:pt idx="15">
                  <c:v>神经内科</c:v>
                </c:pt>
                <c:pt idx="16">
                  <c:v>胸外科</c:v>
                </c:pt>
                <c:pt idx="17">
                  <c:v>小儿骨科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51.47616025459211</c:v>
                </c:pt>
                <c:pt idx="1">
                  <c:v>56.096077997868214</c:v>
                </c:pt>
                <c:pt idx="2">
                  <c:v>52.51818583803952</c:v>
                </c:pt>
                <c:pt idx="3">
                  <c:v>50.36243954070578</c:v>
                </c:pt>
                <c:pt idx="4">
                  <c:v>52.9371407152161</c:v>
                </c:pt>
                <c:pt idx="5">
                  <c:v>52.22207740942956</c:v>
                </c:pt>
                <c:pt idx="6">
                  <c:v>55.24996761629835</c:v>
                </c:pt>
                <c:pt idx="7">
                  <c:v>41.58162121776345</c:v>
                </c:pt>
                <c:pt idx="8">
                  <c:v>41.55729276138309</c:v>
                </c:pt>
                <c:pt idx="9">
                  <c:v>59.47027761387368</c:v>
                </c:pt>
                <c:pt idx="10">
                  <c:v>55.67555099740817</c:v>
                </c:pt>
                <c:pt idx="11">
                  <c:v>50.540862518689075</c:v>
                </c:pt>
                <c:pt idx="12">
                  <c:v>54.93410875276046</c:v>
                </c:pt>
                <c:pt idx="13">
                  <c:v>47.20023891793888</c:v>
                </c:pt>
                <c:pt idx="14">
                  <c:v>47.55029325777698</c:v>
                </c:pt>
                <c:pt idx="15">
                  <c:v>51.70221424987559</c:v>
                </c:pt>
                <c:pt idx="16">
                  <c:v>65.35854386246328</c:v>
                </c:pt>
                <c:pt idx="17">
                  <c:v>49.63015148925267</c:v>
                </c:pt>
                <c:pt idx="18">
                  <c:v>49.58418102493056</c:v>
                </c:pt>
                <c:pt idx="19">
                  <c:v>58.299919297691936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呼吸内科</c:v>
                </c:pt>
                <c:pt idx="2">
                  <c:v>口腔科</c:v>
                </c:pt>
                <c:pt idx="3">
                  <c:v>美容皮肤科</c:v>
                </c:pt>
                <c:pt idx="4">
                  <c:v>身心医学科</c:v>
                </c:pt>
                <c:pt idx="5">
                  <c:v>妇科</c:v>
                </c:pt>
                <c:pt idx="6">
                  <c:v>东区肾病科</c:v>
                </c:pt>
                <c:pt idx="7">
                  <c:v>重症医学科</c:v>
                </c:pt>
                <c:pt idx="8">
                  <c:v>脊柱骨科</c:v>
                </c:pt>
                <c:pt idx="9">
                  <c:v>心病四科</c:v>
                </c:pt>
                <c:pt idx="10">
                  <c:v>肾脏内科</c:v>
                </c:pt>
                <c:pt idx="11">
                  <c:v>运动损伤骨科</c:v>
                </c:pt>
                <c:pt idx="12">
                  <c:v>肾病科</c:v>
                </c:pt>
                <c:pt idx="13">
                  <c:v>脑病二科</c:v>
                </c:pt>
                <c:pt idx="14">
                  <c:v>显微骨科</c:v>
                </c:pt>
                <c:pt idx="15">
                  <c:v>神经内科</c:v>
                </c:pt>
                <c:pt idx="16">
                  <c:v>胸外科</c:v>
                </c:pt>
                <c:pt idx="17">
                  <c:v>小儿骨科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71.96816398819695</c:v>
                </c:pt>
                <c:pt idx="1">
                  <c:v>65.25508393553373</c:v>
                </c:pt>
                <c:pt idx="2">
                  <c:v>63.16415470115199</c:v>
                </c:pt>
                <c:pt idx="3">
                  <c:v>62.23154088016317</c:v>
                </c:pt>
                <c:pt idx="4">
                  <c:v>58.53900778478871</c:v>
                </c:pt>
                <c:pt idx="5">
                  <c:v>57.648717331044196</c:v>
                </c:pt>
                <c:pt idx="6">
                  <c:v>57.085052614206155</c:v>
                </c:pt>
                <c:pt idx="7">
                  <c:v>56.33801900364683</c:v>
                </c:pt>
                <c:pt idx="8">
                  <c:v>53.92701789234974</c:v>
                </c:pt>
                <c:pt idx="9">
                  <c:v>53.62917258545043</c:v>
                </c:pt>
                <c:pt idx="10">
                  <c:v>53.57685321905661</c:v>
                </c:pt>
                <c:pt idx="11">
                  <c:v>53.46251411490046</c:v>
                </c:pt>
                <c:pt idx="12">
                  <c:v>53.224827882535074</c:v>
                </c:pt>
                <c:pt idx="13">
                  <c:v>53.01496176830556</c:v>
                </c:pt>
                <c:pt idx="14">
                  <c:v>52.08121486497701</c:v>
                </c:pt>
                <c:pt idx="15">
                  <c:v>51.826047673812454</c:v>
                </c:pt>
                <c:pt idx="16">
                  <c:v>49.26549935795758</c:v>
                </c:pt>
                <c:pt idx="17">
                  <c:v>49.23054127757813</c:v>
                </c:pt>
                <c:pt idx="18">
                  <c:v>48.58776284410048</c:v>
                </c:pt>
                <c:pt idx="19">
                  <c:v>47.6999292547613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呼吸内科</c:v>
                </c:pt>
                <c:pt idx="2">
                  <c:v>口腔科</c:v>
                </c:pt>
                <c:pt idx="3">
                  <c:v>美容皮肤科</c:v>
                </c:pt>
                <c:pt idx="4">
                  <c:v>身心医学科</c:v>
                </c:pt>
                <c:pt idx="5">
                  <c:v>妇科</c:v>
                </c:pt>
                <c:pt idx="6">
                  <c:v>东区肾病科</c:v>
                </c:pt>
                <c:pt idx="7">
                  <c:v>重症医学科</c:v>
                </c:pt>
                <c:pt idx="8">
                  <c:v>脊柱骨科</c:v>
                </c:pt>
                <c:pt idx="9">
                  <c:v>心病四科</c:v>
                </c:pt>
                <c:pt idx="10">
                  <c:v>肾脏内科</c:v>
                </c:pt>
                <c:pt idx="11">
                  <c:v>运动损伤骨科</c:v>
                </c:pt>
                <c:pt idx="12">
                  <c:v>肾病科</c:v>
                </c:pt>
                <c:pt idx="13">
                  <c:v>脑病二科</c:v>
                </c:pt>
                <c:pt idx="14">
                  <c:v>显微骨科</c:v>
                </c:pt>
                <c:pt idx="15">
                  <c:v>神经内科</c:v>
                </c:pt>
                <c:pt idx="16">
                  <c:v>胸外科</c:v>
                </c:pt>
                <c:pt idx="17">
                  <c:v>小儿骨科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52.92217378779638</c:v>
                </c:pt>
                <c:pt idx="1">
                  <c:v>56.11556500617077</c:v>
                </c:pt>
                <c:pt idx="2">
                  <c:v>54.52455588290122</c:v>
                </c:pt>
                <c:pt idx="3">
                  <c:v>47.53572194957631</c:v>
                </c:pt>
                <c:pt idx="4">
                  <c:v>41.75691134269605</c:v>
                </c:pt>
                <c:pt idx="5">
                  <c:v>40.41520943217942</c:v>
                </c:pt>
                <c:pt idx="6">
                  <c:v>57.08971709848766</c:v>
                </c:pt>
                <c:pt idx="7">
                  <c:v>36.772747849047484</c:v>
                </c:pt>
                <c:pt idx="8">
                  <c:v>61.18230592120504</c:v>
                </c:pt>
                <c:pt idx="9">
                  <c:v>51.64748610418224</c:v>
                </c:pt>
                <c:pt idx="10">
                  <c:v>50.40007874242254</c:v>
                </c:pt>
                <c:pt idx="11">
                  <c:v>46.443525091211235</c:v>
                </c:pt>
                <c:pt idx="12">
                  <c:v>43.37128400621806</c:v>
                </c:pt>
                <c:pt idx="13">
                  <c:v>59.450456718289054</c:v>
                </c:pt>
                <c:pt idx="14">
                  <c:v>56.756277325144424</c:v>
                </c:pt>
                <c:pt idx="15">
                  <c:v>60.81449131455475</c:v>
                </c:pt>
                <c:pt idx="16">
                  <c:v>58.14350395298067</c:v>
                </c:pt>
                <c:pt idx="17">
                  <c:v>44.37180012290396</c:v>
                </c:pt>
                <c:pt idx="18">
                  <c:v>48.526697585263214</c:v>
                </c:pt>
                <c:pt idx="19">
                  <c:v>56.319428842069236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呼吸内科</c:v>
                </c:pt>
                <c:pt idx="2">
                  <c:v>口腔科</c:v>
                </c:pt>
                <c:pt idx="3">
                  <c:v>美容皮肤科</c:v>
                </c:pt>
                <c:pt idx="4">
                  <c:v>身心医学科</c:v>
                </c:pt>
                <c:pt idx="5">
                  <c:v>妇科</c:v>
                </c:pt>
                <c:pt idx="6">
                  <c:v>东区肾病科</c:v>
                </c:pt>
                <c:pt idx="7">
                  <c:v>重症医学科</c:v>
                </c:pt>
                <c:pt idx="8">
                  <c:v>脊柱骨科</c:v>
                </c:pt>
                <c:pt idx="9">
                  <c:v>心病四科</c:v>
                </c:pt>
                <c:pt idx="10">
                  <c:v>肾脏内科</c:v>
                </c:pt>
                <c:pt idx="11">
                  <c:v>运动损伤骨科</c:v>
                </c:pt>
                <c:pt idx="12">
                  <c:v>肾病科</c:v>
                </c:pt>
                <c:pt idx="13">
                  <c:v>脑病二科</c:v>
                </c:pt>
                <c:pt idx="14">
                  <c:v>显微骨科</c:v>
                </c:pt>
                <c:pt idx="15">
                  <c:v>神经内科</c:v>
                </c:pt>
                <c:pt idx="16">
                  <c:v>胸外科</c:v>
                </c:pt>
                <c:pt idx="17">
                  <c:v>小儿骨科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71.96816398819695</c:v>
                </c:pt>
                <c:pt idx="1">
                  <c:v>65.25508393553373</c:v>
                </c:pt>
                <c:pt idx="2">
                  <c:v>63.16415470115199</c:v>
                </c:pt>
                <c:pt idx="3">
                  <c:v>62.23154088016317</c:v>
                </c:pt>
                <c:pt idx="4">
                  <c:v>58.53900778478871</c:v>
                </c:pt>
                <c:pt idx="5">
                  <c:v>57.648717331044196</c:v>
                </c:pt>
                <c:pt idx="6">
                  <c:v>57.085052614206155</c:v>
                </c:pt>
                <c:pt idx="7">
                  <c:v>56.33801900364683</c:v>
                </c:pt>
                <c:pt idx="8">
                  <c:v>53.92701789234974</c:v>
                </c:pt>
                <c:pt idx="9">
                  <c:v>53.62917258545043</c:v>
                </c:pt>
                <c:pt idx="10">
                  <c:v>53.57685321905661</c:v>
                </c:pt>
                <c:pt idx="11">
                  <c:v>53.46251411490046</c:v>
                </c:pt>
                <c:pt idx="12">
                  <c:v>53.224827882535074</c:v>
                </c:pt>
                <c:pt idx="13">
                  <c:v>53.01496176830556</c:v>
                </c:pt>
                <c:pt idx="14">
                  <c:v>52.08121486497701</c:v>
                </c:pt>
                <c:pt idx="15">
                  <c:v>51.826047673812454</c:v>
                </c:pt>
                <c:pt idx="16">
                  <c:v>49.26549935795758</c:v>
                </c:pt>
                <c:pt idx="17">
                  <c:v>49.23054127757813</c:v>
                </c:pt>
                <c:pt idx="18">
                  <c:v>48.58776284410048</c:v>
                </c:pt>
                <c:pt idx="19">
                  <c:v>47.6999292547613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呼吸内科</c:v>
                </c:pt>
                <c:pt idx="2">
                  <c:v>口腔科</c:v>
                </c:pt>
                <c:pt idx="3">
                  <c:v>美容皮肤科</c:v>
                </c:pt>
                <c:pt idx="4">
                  <c:v>身心医学科</c:v>
                </c:pt>
                <c:pt idx="5">
                  <c:v>妇科</c:v>
                </c:pt>
                <c:pt idx="6">
                  <c:v>东区肾病科</c:v>
                </c:pt>
                <c:pt idx="7">
                  <c:v>重症医学科</c:v>
                </c:pt>
                <c:pt idx="8">
                  <c:v>脊柱骨科</c:v>
                </c:pt>
                <c:pt idx="9">
                  <c:v>心病四科</c:v>
                </c:pt>
                <c:pt idx="10">
                  <c:v>肾脏内科</c:v>
                </c:pt>
                <c:pt idx="11">
                  <c:v>运动损伤骨科</c:v>
                </c:pt>
                <c:pt idx="12">
                  <c:v>肾病科</c:v>
                </c:pt>
                <c:pt idx="13">
                  <c:v>脑病二科</c:v>
                </c:pt>
                <c:pt idx="14">
                  <c:v>显微骨科</c:v>
                </c:pt>
                <c:pt idx="15">
                  <c:v>神经内科</c:v>
                </c:pt>
                <c:pt idx="16">
                  <c:v>胸外科</c:v>
                </c:pt>
                <c:pt idx="17">
                  <c:v>小儿骨科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4.648590379257235</c:v>
                </c:pt>
                <c:pt idx="1">
                  <c:v>2.126192338843748</c:v>
                </c:pt>
                <c:pt idx="2">
                  <c:v>3.6276351816548984</c:v>
                </c:pt>
                <c:pt idx="3">
                  <c:v>14.536711861270208</c:v>
                </c:pt>
                <c:pt idx="4">
                  <c:v>5.4920482919258795</c:v>
                </c:pt>
                <c:pt idx="5">
                  <c:v>1.3570816563242756</c:v>
                </c:pt>
                <c:pt idx="6">
                  <c:v>26.06054012468833</c:v>
                </c:pt>
                <c:pt idx="7">
                  <c:v>3.9206233659292504</c:v>
                </c:pt>
                <c:pt idx="8">
                  <c:v>2.2098971737014903</c:v>
                </c:pt>
                <c:pt idx="9">
                  <c:v>10.421044085541762</c:v>
                </c:pt>
                <c:pt idx="10">
                  <c:v>16.826396115114182</c:v>
                </c:pt>
                <c:pt idx="11">
                  <c:v>7.9797859674280955</c:v>
                </c:pt>
                <c:pt idx="12">
                  <c:v>4.8137006731216045</c:v>
                </c:pt>
                <c:pt idx="13">
                  <c:v>19.79835497130676</c:v>
                </c:pt>
                <c:pt idx="14">
                  <c:v>2.939733185492392</c:v>
                </c:pt>
                <c:pt idx="15">
                  <c:v>9.704960070994591</c:v>
                </c:pt>
                <c:pt idx="16">
                  <c:v>5.426423355295266</c:v>
                </c:pt>
                <c:pt idx="17">
                  <c:v>5.792910930755109</c:v>
                </c:pt>
                <c:pt idx="18">
                  <c:v>4.0585632515651255</c:v>
                </c:pt>
                <c:pt idx="19">
                  <c:v>3.0237945747503647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呼吸内科</c:v>
                </c:pt>
                <c:pt idx="2">
                  <c:v>口腔科</c:v>
                </c:pt>
                <c:pt idx="3">
                  <c:v>美容皮肤科</c:v>
                </c:pt>
                <c:pt idx="4">
                  <c:v>身心医学科</c:v>
                </c:pt>
                <c:pt idx="5">
                  <c:v>妇科</c:v>
                </c:pt>
                <c:pt idx="6">
                  <c:v>东区肾病科</c:v>
                </c:pt>
                <c:pt idx="7">
                  <c:v>重症医学科</c:v>
                </c:pt>
                <c:pt idx="8">
                  <c:v>脊柱骨科</c:v>
                </c:pt>
                <c:pt idx="9">
                  <c:v>心病四科</c:v>
                </c:pt>
                <c:pt idx="10">
                  <c:v>肾脏内科</c:v>
                </c:pt>
                <c:pt idx="11">
                  <c:v>运动损伤骨科</c:v>
                </c:pt>
                <c:pt idx="12">
                  <c:v>肾病科</c:v>
                </c:pt>
                <c:pt idx="13">
                  <c:v>脑病二科</c:v>
                </c:pt>
                <c:pt idx="14">
                  <c:v>显微骨科</c:v>
                </c:pt>
                <c:pt idx="15">
                  <c:v>神经内科</c:v>
                </c:pt>
                <c:pt idx="16">
                  <c:v>胸外科</c:v>
                </c:pt>
                <c:pt idx="17">
                  <c:v>小儿骨科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71.96816398819695</c:v>
                </c:pt>
                <c:pt idx="1">
                  <c:v>65.25508393553373</c:v>
                </c:pt>
                <c:pt idx="2">
                  <c:v>63.16415470115199</c:v>
                </c:pt>
                <c:pt idx="3">
                  <c:v>62.23154088016317</c:v>
                </c:pt>
                <c:pt idx="4">
                  <c:v>58.53900778478871</c:v>
                </c:pt>
                <c:pt idx="5">
                  <c:v>57.648717331044196</c:v>
                </c:pt>
                <c:pt idx="6">
                  <c:v>57.085052614206155</c:v>
                </c:pt>
                <c:pt idx="7">
                  <c:v>56.33801900364683</c:v>
                </c:pt>
                <c:pt idx="8">
                  <c:v>53.92701789234974</c:v>
                </c:pt>
                <c:pt idx="9">
                  <c:v>53.62917258545043</c:v>
                </c:pt>
                <c:pt idx="10">
                  <c:v>53.57685321905661</c:v>
                </c:pt>
                <c:pt idx="11">
                  <c:v>53.46251411490046</c:v>
                </c:pt>
                <c:pt idx="12">
                  <c:v>53.224827882535074</c:v>
                </c:pt>
                <c:pt idx="13">
                  <c:v>53.01496176830556</c:v>
                </c:pt>
                <c:pt idx="14">
                  <c:v>52.08121486497701</c:v>
                </c:pt>
                <c:pt idx="15">
                  <c:v>51.826047673812454</c:v>
                </c:pt>
                <c:pt idx="16">
                  <c:v>49.26549935795758</c:v>
                </c:pt>
                <c:pt idx="17">
                  <c:v>49.23054127757813</c:v>
                </c:pt>
                <c:pt idx="18">
                  <c:v>48.58776284410048</c:v>
                </c:pt>
                <c:pt idx="19">
                  <c:v>47.6999292547613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呼吸内科</c:v>
                </c:pt>
                <c:pt idx="2">
                  <c:v>口腔科</c:v>
                </c:pt>
                <c:pt idx="3">
                  <c:v>美容皮肤科</c:v>
                </c:pt>
                <c:pt idx="4">
                  <c:v>身心医学科</c:v>
                </c:pt>
                <c:pt idx="5">
                  <c:v>妇科</c:v>
                </c:pt>
                <c:pt idx="6">
                  <c:v>东区肾病科</c:v>
                </c:pt>
                <c:pt idx="7">
                  <c:v>重症医学科</c:v>
                </c:pt>
                <c:pt idx="8">
                  <c:v>脊柱骨科</c:v>
                </c:pt>
                <c:pt idx="9">
                  <c:v>心病四科</c:v>
                </c:pt>
                <c:pt idx="10">
                  <c:v>肾脏内科</c:v>
                </c:pt>
                <c:pt idx="11">
                  <c:v>运动损伤骨科</c:v>
                </c:pt>
                <c:pt idx="12">
                  <c:v>肾病科</c:v>
                </c:pt>
                <c:pt idx="13">
                  <c:v>脑病二科</c:v>
                </c:pt>
                <c:pt idx="14">
                  <c:v>显微骨科</c:v>
                </c:pt>
                <c:pt idx="15">
                  <c:v>神经内科</c:v>
                </c:pt>
                <c:pt idx="16">
                  <c:v>胸外科</c:v>
                </c:pt>
                <c:pt idx="17">
                  <c:v>小儿骨科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19.253745603317114</c:v>
                </c:pt>
                <c:pt idx="1">
                  <c:v>25.458626519073164</c:v>
                </c:pt>
                <c:pt idx="2">
                  <c:v>45.40397157729223</c:v>
                </c:pt>
                <c:pt idx="3">
                  <c:v>53.68534897565715</c:v>
                </c:pt>
                <c:pt idx="4">
                  <c:v>45.73446239183838</c:v>
                </c:pt>
                <c:pt idx="5">
                  <c:v>44.76440529702693</c:v>
                </c:pt>
                <c:pt idx="6">
                  <c:v>48.89807720205817</c:v>
                </c:pt>
                <c:pt idx="7">
                  <c:v>35.07474617082713</c:v>
                </c:pt>
                <c:pt idx="8">
                  <c:v>37.15651627110563</c:v>
                </c:pt>
                <c:pt idx="9">
                  <c:v>38.0539243239721</c:v>
                </c:pt>
                <c:pt idx="10">
                  <c:v>43.548346028360214</c:v>
                </c:pt>
                <c:pt idx="11">
                  <c:v>37.43497210119006</c:v>
                </c:pt>
                <c:pt idx="12">
                  <c:v>46.97268445430933</c:v>
                </c:pt>
                <c:pt idx="13">
                  <c:v>50.3769446096733</c:v>
                </c:pt>
                <c:pt idx="14">
                  <c:v>50.34498770013815</c:v>
                </c:pt>
                <c:pt idx="15">
                  <c:v>64.41416495354778</c:v>
                </c:pt>
                <c:pt idx="16">
                  <c:v>39.49799753286764</c:v>
                </c:pt>
                <c:pt idx="17">
                  <c:v>38.52940032750958</c:v>
                </c:pt>
                <c:pt idx="18">
                  <c:v>29.636946554412205</c:v>
                </c:pt>
                <c:pt idx="19">
                  <c:v>32.319838049468075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呼吸内科</c:v>
                </c:pt>
                <c:pt idx="2">
                  <c:v>口腔科</c:v>
                </c:pt>
                <c:pt idx="3">
                  <c:v>美容皮肤科</c:v>
                </c:pt>
                <c:pt idx="4">
                  <c:v>身心医学科</c:v>
                </c:pt>
                <c:pt idx="5">
                  <c:v>妇科</c:v>
                </c:pt>
                <c:pt idx="6">
                  <c:v>东区肾病科</c:v>
                </c:pt>
                <c:pt idx="7">
                  <c:v>重症医学科</c:v>
                </c:pt>
                <c:pt idx="8">
                  <c:v>脊柱骨科</c:v>
                </c:pt>
                <c:pt idx="9">
                  <c:v>心病四科</c:v>
                </c:pt>
                <c:pt idx="10">
                  <c:v>肾脏内科</c:v>
                </c:pt>
                <c:pt idx="11">
                  <c:v>运动损伤骨科</c:v>
                </c:pt>
                <c:pt idx="12">
                  <c:v>肾病科</c:v>
                </c:pt>
                <c:pt idx="13">
                  <c:v>脑病二科</c:v>
                </c:pt>
                <c:pt idx="14">
                  <c:v>显微骨科</c:v>
                </c:pt>
                <c:pt idx="15">
                  <c:v>神经内科</c:v>
                </c:pt>
                <c:pt idx="16">
                  <c:v>胸外科</c:v>
                </c:pt>
                <c:pt idx="17">
                  <c:v>小儿骨科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71.96816398819695</c:v>
                </c:pt>
                <c:pt idx="1">
                  <c:v>65.25508393553373</c:v>
                </c:pt>
                <c:pt idx="2">
                  <c:v>63.16415470115199</c:v>
                </c:pt>
                <c:pt idx="3">
                  <c:v>62.23154088016317</c:v>
                </c:pt>
                <c:pt idx="4">
                  <c:v>58.53900778478871</c:v>
                </c:pt>
                <c:pt idx="5">
                  <c:v>57.648717331044196</c:v>
                </c:pt>
                <c:pt idx="6">
                  <c:v>57.085052614206155</c:v>
                </c:pt>
                <c:pt idx="7">
                  <c:v>56.33801900364683</c:v>
                </c:pt>
                <c:pt idx="8">
                  <c:v>53.92701789234974</c:v>
                </c:pt>
                <c:pt idx="9">
                  <c:v>53.62917258545043</c:v>
                </c:pt>
                <c:pt idx="10">
                  <c:v>53.57685321905661</c:v>
                </c:pt>
                <c:pt idx="11">
                  <c:v>53.46251411490046</c:v>
                </c:pt>
                <c:pt idx="12">
                  <c:v>53.224827882535074</c:v>
                </c:pt>
                <c:pt idx="13">
                  <c:v>53.01496176830556</c:v>
                </c:pt>
                <c:pt idx="14">
                  <c:v>52.08121486497701</c:v>
                </c:pt>
                <c:pt idx="15">
                  <c:v>51.826047673812454</c:v>
                </c:pt>
                <c:pt idx="16">
                  <c:v>49.26549935795758</c:v>
                </c:pt>
                <c:pt idx="17">
                  <c:v>49.23054127757813</c:v>
                </c:pt>
                <c:pt idx="18">
                  <c:v>48.58776284410048</c:v>
                </c:pt>
                <c:pt idx="19">
                  <c:v>47.6999292547613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呼吸内科</c:v>
                </c:pt>
                <c:pt idx="2">
                  <c:v>口腔科</c:v>
                </c:pt>
                <c:pt idx="3">
                  <c:v>美容皮肤科</c:v>
                </c:pt>
                <c:pt idx="4">
                  <c:v>身心医学科</c:v>
                </c:pt>
                <c:pt idx="5">
                  <c:v>妇科</c:v>
                </c:pt>
                <c:pt idx="6">
                  <c:v>东区肾病科</c:v>
                </c:pt>
                <c:pt idx="7">
                  <c:v>重症医学科</c:v>
                </c:pt>
                <c:pt idx="8">
                  <c:v>脊柱骨科</c:v>
                </c:pt>
                <c:pt idx="9">
                  <c:v>心病四科</c:v>
                </c:pt>
                <c:pt idx="10">
                  <c:v>肾脏内科</c:v>
                </c:pt>
                <c:pt idx="11">
                  <c:v>运动损伤骨科</c:v>
                </c:pt>
                <c:pt idx="12">
                  <c:v>肾病科</c:v>
                </c:pt>
                <c:pt idx="13">
                  <c:v>脑病二科</c:v>
                </c:pt>
                <c:pt idx="14">
                  <c:v>显微骨科</c:v>
                </c:pt>
                <c:pt idx="15">
                  <c:v>神经内科</c:v>
                </c:pt>
                <c:pt idx="16">
                  <c:v>胸外科</c:v>
                </c:pt>
                <c:pt idx="17">
                  <c:v>小儿骨科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22.134299641436073</c:v>
                </c:pt>
                <c:pt idx="1">
                  <c:v>43.287004082647975</c:v>
                </c:pt>
                <c:pt idx="2">
                  <c:v>42.92092925279742</c:v>
                </c:pt>
                <c:pt idx="3">
                  <c:v>32.57597917374429</c:v>
                </c:pt>
                <c:pt idx="4">
                  <c:v>48.81303874103321</c:v>
                </c:pt>
                <c:pt idx="5">
                  <c:v>35.55808778436912</c:v>
                </c:pt>
                <c:pt idx="6">
                  <c:v>35.94394906963706</c:v>
                </c:pt>
                <c:pt idx="7">
                  <c:v>35.74967315110462</c:v>
                </c:pt>
                <c:pt idx="8">
                  <c:v>38.44978655921374</c:v>
                </c:pt>
                <c:pt idx="9">
                  <c:v>28.732231258002926</c:v>
                </c:pt>
                <c:pt idx="10">
                  <c:v>26.939385659776903</c:v>
                </c:pt>
                <c:pt idx="11">
                  <c:v>28.172420323357322</c:v>
                </c:pt>
                <c:pt idx="12">
                  <c:v>28.877660966543953</c:v>
                </c:pt>
                <c:pt idx="13">
                  <c:v>28.955008480203166</c:v>
                </c:pt>
                <c:pt idx="14">
                  <c:v>36.84539524932729</c:v>
                </c:pt>
                <c:pt idx="15">
                  <c:v>29.824213260291625</c:v>
                </c:pt>
                <c:pt idx="16">
                  <c:v>39.105390915311226</c:v>
                </c:pt>
                <c:pt idx="17">
                  <c:v>38.14192562718581</c:v>
                </c:pt>
                <c:pt idx="18">
                  <c:v>35.16616821350049</c:v>
                </c:pt>
                <c:pt idx="19">
                  <c:v>37.13061590386182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呼吸内科</c:v>
                </c:pt>
                <c:pt idx="2">
                  <c:v>口腔科</c:v>
                </c:pt>
                <c:pt idx="3">
                  <c:v>美容皮肤科</c:v>
                </c:pt>
                <c:pt idx="4">
                  <c:v>身心医学科</c:v>
                </c:pt>
                <c:pt idx="5">
                  <c:v>妇科</c:v>
                </c:pt>
                <c:pt idx="6">
                  <c:v>东区肾病科</c:v>
                </c:pt>
                <c:pt idx="7">
                  <c:v>重症医学科</c:v>
                </c:pt>
                <c:pt idx="8">
                  <c:v>脊柱骨科</c:v>
                </c:pt>
                <c:pt idx="9">
                  <c:v>心病四科</c:v>
                </c:pt>
                <c:pt idx="10">
                  <c:v>肾脏内科</c:v>
                </c:pt>
                <c:pt idx="11">
                  <c:v>运动损伤骨科</c:v>
                </c:pt>
                <c:pt idx="12">
                  <c:v>肾病科</c:v>
                </c:pt>
                <c:pt idx="13">
                  <c:v>脑病二科</c:v>
                </c:pt>
                <c:pt idx="14">
                  <c:v>显微骨科</c:v>
                </c:pt>
                <c:pt idx="15">
                  <c:v>神经内科</c:v>
                </c:pt>
                <c:pt idx="16">
                  <c:v>胸外科</c:v>
                </c:pt>
                <c:pt idx="17">
                  <c:v>小儿骨科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71.96816398819695</c:v>
                </c:pt>
                <c:pt idx="1">
                  <c:v>65.25508393553373</c:v>
                </c:pt>
                <c:pt idx="2">
                  <c:v>63.16415470115199</c:v>
                </c:pt>
                <c:pt idx="3">
                  <c:v>62.23154088016317</c:v>
                </c:pt>
                <c:pt idx="4">
                  <c:v>58.53900778478871</c:v>
                </c:pt>
                <c:pt idx="5">
                  <c:v>57.648717331044196</c:v>
                </c:pt>
                <c:pt idx="6">
                  <c:v>57.085052614206155</c:v>
                </c:pt>
                <c:pt idx="7">
                  <c:v>56.33801900364683</c:v>
                </c:pt>
                <c:pt idx="8">
                  <c:v>53.92701789234974</c:v>
                </c:pt>
                <c:pt idx="9">
                  <c:v>53.62917258545043</c:v>
                </c:pt>
                <c:pt idx="10">
                  <c:v>53.57685321905661</c:v>
                </c:pt>
                <c:pt idx="11">
                  <c:v>53.46251411490046</c:v>
                </c:pt>
                <c:pt idx="12">
                  <c:v>53.224827882535074</c:v>
                </c:pt>
                <c:pt idx="13">
                  <c:v>53.01496176830556</c:v>
                </c:pt>
                <c:pt idx="14">
                  <c:v>52.08121486497701</c:v>
                </c:pt>
                <c:pt idx="15">
                  <c:v>51.826047673812454</c:v>
                </c:pt>
                <c:pt idx="16">
                  <c:v>49.26549935795758</c:v>
                </c:pt>
                <c:pt idx="17">
                  <c:v>49.23054127757813</c:v>
                </c:pt>
                <c:pt idx="18">
                  <c:v>48.58776284410048</c:v>
                </c:pt>
                <c:pt idx="19">
                  <c:v>47.6999292547613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呼吸内科</c:v>
                </c:pt>
                <c:pt idx="2">
                  <c:v>口腔科</c:v>
                </c:pt>
                <c:pt idx="3">
                  <c:v>美容皮肤科</c:v>
                </c:pt>
                <c:pt idx="4">
                  <c:v>身心医学科</c:v>
                </c:pt>
                <c:pt idx="5">
                  <c:v>妇科</c:v>
                </c:pt>
                <c:pt idx="6">
                  <c:v>东区肾病科</c:v>
                </c:pt>
                <c:pt idx="7">
                  <c:v>重症医学科</c:v>
                </c:pt>
                <c:pt idx="8">
                  <c:v>脊柱骨科</c:v>
                </c:pt>
                <c:pt idx="9">
                  <c:v>心病四科</c:v>
                </c:pt>
                <c:pt idx="10">
                  <c:v>肾脏内科</c:v>
                </c:pt>
                <c:pt idx="11">
                  <c:v>运动损伤骨科</c:v>
                </c:pt>
                <c:pt idx="12">
                  <c:v>肾病科</c:v>
                </c:pt>
                <c:pt idx="13">
                  <c:v>脑病二科</c:v>
                </c:pt>
                <c:pt idx="14">
                  <c:v>显微骨科</c:v>
                </c:pt>
                <c:pt idx="15">
                  <c:v>神经内科</c:v>
                </c:pt>
                <c:pt idx="16">
                  <c:v>胸外科</c:v>
                </c:pt>
                <c:pt idx="17">
                  <c:v>小儿骨科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10.078195781185325</c:v>
                </c:pt>
                <c:pt idx="1">
                  <c:v>6.304807691893311</c:v>
                </c:pt>
                <c:pt idx="2">
                  <c:v>3.133832312320732</c:v>
                </c:pt>
                <c:pt idx="3">
                  <c:v>19.724909388313264</c:v>
                </c:pt>
                <c:pt idx="4">
                  <c:v>7.169264036731232</c:v>
                </c:pt>
                <c:pt idx="5">
                  <c:v>7.126497757430504</c:v>
                </c:pt>
                <c:pt idx="6">
                  <c:v>5.9461490709309075</c:v>
                </c:pt>
                <c:pt idx="7">
                  <c:v>5.008398280344399</c:v>
                </c:pt>
                <c:pt idx="8">
                  <c:v>3.802467531670329</c:v>
                </c:pt>
                <c:pt idx="9">
                  <c:v>4.560321533592062</c:v>
                </c:pt>
                <c:pt idx="10">
                  <c:v>4.415050444735442</c:v>
                </c:pt>
                <c:pt idx="11">
                  <c:v>4.950354584014839</c:v>
                </c:pt>
                <c:pt idx="12">
                  <c:v>4.658759821454787</c:v>
                </c:pt>
                <c:pt idx="13">
                  <c:v>5.425230678117954</c:v>
                </c:pt>
                <c:pt idx="14">
                  <c:v>6.005338782553257</c:v>
                </c:pt>
                <c:pt idx="15">
                  <c:v>6.3531209404449225</c:v>
                </c:pt>
                <c:pt idx="16">
                  <c:v>2.0821648351470317</c:v>
                </c:pt>
                <c:pt idx="17">
                  <c:v>7.775444360608116</c:v>
                </c:pt>
                <c:pt idx="18">
                  <c:v>38.20016048199426</c:v>
                </c:pt>
                <c:pt idx="19">
                  <c:v>1.169176713106945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呼吸内科</c:v>
                </c:pt>
                <c:pt idx="2">
                  <c:v>口腔科</c:v>
                </c:pt>
                <c:pt idx="3">
                  <c:v>美容皮肤科</c:v>
                </c:pt>
                <c:pt idx="4">
                  <c:v>身心医学科</c:v>
                </c:pt>
                <c:pt idx="5">
                  <c:v>妇科</c:v>
                </c:pt>
                <c:pt idx="6">
                  <c:v>东区肾病科</c:v>
                </c:pt>
                <c:pt idx="7">
                  <c:v>重症医学科</c:v>
                </c:pt>
                <c:pt idx="8">
                  <c:v>脊柱骨科</c:v>
                </c:pt>
                <c:pt idx="9">
                  <c:v>心病四科</c:v>
                </c:pt>
                <c:pt idx="10">
                  <c:v>肾脏内科</c:v>
                </c:pt>
                <c:pt idx="11">
                  <c:v>运动损伤骨科</c:v>
                </c:pt>
                <c:pt idx="12">
                  <c:v>肾病科</c:v>
                </c:pt>
                <c:pt idx="13">
                  <c:v>脑病二科</c:v>
                </c:pt>
                <c:pt idx="14">
                  <c:v>显微骨科</c:v>
                </c:pt>
                <c:pt idx="15">
                  <c:v>神经内科</c:v>
                </c:pt>
                <c:pt idx="16">
                  <c:v>胸外科</c:v>
                </c:pt>
                <c:pt idx="17">
                  <c:v>小儿骨科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71.96816398819695</c:v>
                </c:pt>
                <c:pt idx="1">
                  <c:v>65.25508393553373</c:v>
                </c:pt>
                <c:pt idx="2">
                  <c:v>63.16415470115199</c:v>
                </c:pt>
                <c:pt idx="3">
                  <c:v>62.23154088016317</c:v>
                </c:pt>
                <c:pt idx="4">
                  <c:v>58.53900778478871</c:v>
                </c:pt>
                <c:pt idx="5">
                  <c:v>57.648717331044196</c:v>
                </c:pt>
                <c:pt idx="6">
                  <c:v>57.085052614206155</c:v>
                </c:pt>
                <c:pt idx="7">
                  <c:v>56.33801900364683</c:v>
                </c:pt>
                <c:pt idx="8">
                  <c:v>53.92701789234974</c:v>
                </c:pt>
                <c:pt idx="9">
                  <c:v>53.62917258545043</c:v>
                </c:pt>
                <c:pt idx="10">
                  <c:v>53.57685321905661</c:v>
                </c:pt>
                <c:pt idx="11">
                  <c:v>53.46251411490046</c:v>
                </c:pt>
                <c:pt idx="12">
                  <c:v>53.224827882535074</c:v>
                </c:pt>
                <c:pt idx="13">
                  <c:v>53.01496176830556</c:v>
                </c:pt>
                <c:pt idx="14">
                  <c:v>52.08121486497701</c:v>
                </c:pt>
                <c:pt idx="15">
                  <c:v>51.826047673812454</c:v>
                </c:pt>
                <c:pt idx="16">
                  <c:v>49.26549935795758</c:v>
                </c:pt>
                <c:pt idx="17">
                  <c:v>49.23054127757813</c:v>
                </c:pt>
                <c:pt idx="18">
                  <c:v>48.58776284410048</c:v>
                </c:pt>
                <c:pt idx="19">
                  <c:v>47.6999292547613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泌尿外科</c:v>
                </c:pt>
                <c:pt idx="1">
                  <c:v>呼吸内科</c:v>
                </c:pt>
                <c:pt idx="2">
                  <c:v>口腔科</c:v>
                </c:pt>
                <c:pt idx="3">
                  <c:v>美容皮肤科</c:v>
                </c:pt>
                <c:pt idx="4">
                  <c:v>身心医学科</c:v>
                </c:pt>
                <c:pt idx="5">
                  <c:v>妇科</c:v>
                </c:pt>
                <c:pt idx="6">
                  <c:v>东区肾病科</c:v>
                </c:pt>
                <c:pt idx="7">
                  <c:v>重症医学科</c:v>
                </c:pt>
                <c:pt idx="8">
                  <c:v>脊柱骨科</c:v>
                </c:pt>
                <c:pt idx="9">
                  <c:v>心病四科</c:v>
                </c:pt>
                <c:pt idx="10">
                  <c:v>肾脏内科</c:v>
                </c:pt>
                <c:pt idx="11">
                  <c:v>运动损伤骨科</c:v>
                </c:pt>
                <c:pt idx="12">
                  <c:v>肾病科</c:v>
                </c:pt>
                <c:pt idx="13">
                  <c:v>脑病二科</c:v>
                </c:pt>
                <c:pt idx="14">
                  <c:v>显微骨科</c:v>
                </c:pt>
                <c:pt idx="15">
                  <c:v>神经内科</c:v>
                </c:pt>
                <c:pt idx="16">
                  <c:v>胸外科</c:v>
                </c:pt>
                <c:pt idx="17">
                  <c:v>小儿骨科</c:v>
                </c:pt>
                <c:pt idx="18">
                  <c:v>关节骨科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81.86010692923976</c:v>
                </c:pt>
                <c:pt idx="1">
                  <c:v>44.56914847254928</c:v>
                </c:pt>
                <c:pt idx="2">
                  <c:v>34.491614134963136</c:v>
                </c:pt>
                <c:pt idx="3">
                  <c:v>46.293145655712316</c:v>
                </c:pt>
                <c:pt idx="4">
                  <c:v>53.674825619137174</c:v>
                </c:pt>
                <c:pt idx="5">
                  <c:v>90.25426185532602</c:v>
                </c:pt>
                <c:pt idx="6">
                  <c:v>26.442873316183682</c:v>
                </c:pt>
                <c:pt idx="7">
                  <c:v>86.63146164835673</c:v>
                </c:pt>
                <c:pt idx="8">
                  <c:v>82.0698358475977</c:v>
                </c:pt>
                <c:pt idx="9">
                  <c:v>10.755218422400953</c:v>
                </c:pt>
                <c:pt idx="10">
                  <c:v>37.98312957646278</c:v>
                </c:pt>
                <c:pt idx="11">
                  <c:v>66.28069477124275</c:v>
                </c:pt>
                <c:pt idx="12">
                  <c:v>48.80085470486211</c:v>
                </c:pt>
                <c:pt idx="13">
                  <c:v>55.05926440346923</c:v>
                </c:pt>
                <c:pt idx="14">
                  <c:v>51.77963790222926</c:v>
                </c:pt>
                <c:pt idx="15">
                  <c:v>60.08921832390305</c:v>
                </c:pt>
                <c:pt idx="16">
                  <c:v>67.70679455893806</c:v>
                </c:pt>
                <c:pt idx="17">
                  <c:v>79.7227563235275</c:v>
                </c:pt>
                <c:pt idx="18">
                  <c:v>4.764062319064291</c:v>
                </c:pt>
                <c:pt idx="19">
                  <c:v>25.504991260473542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周围血管科</c:v>
                </c:pt>
                <c:pt idx="2">
                  <c:v>神经内科</c:v>
                </c:pt>
                <c:pt idx="3">
                  <c:v>普通外科</c:v>
                </c:pt>
                <c:pt idx="4">
                  <c:v>骨科</c:v>
                </c:pt>
                <c:pt idx="5">
                  <c:v>风湿病科</c:v>
                </c:pt>
                <c:pt idx="6">
                  <c:v>西区重症医学科</c:v>
                </c:pt>
                <c:pt idx="7">
                  <c:v>乳腺甲状腺外科</c:v>
                </c:pt>
                <c:pt idx="8">
                  <c:v>美容皮肤科</c:v>
                </c:pt>
                <c:pt idx="9">
                  <c:v>东区重症医学科</c:v>
                </c:pt>
                <c:pt idx="10">
                  <c:v>脑病二科</c:v>
                </c:pt>
                <c:pt idx="11">
                  <c:v>显微骨科</c:v>
                </c:pt>
                <c:pt idx="12">
                  <c:v>医院</c:v>
                </c:pt>
                <c:pt idx="13">
                  <c:v>神经外科</c:v>
                </c:pt>
                <c:pt idx="14">
                  <c:v>东区肾病科</c:v>
                </c:pt>
                <c:pt idx="15">
                  <c:v>康复科</c:v>
                </c:pt>
                <c:pt idx="16">
                  <c:v>血液科</c:v>
                </c:pt>
                <c:pt idx="17">
                  <c:v>心病一科</c:v>
                </c:pt>
                <c:pt idx="18">
                  <c:v>肾病科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66.89831586029081</c:v>
                </c:pt>
                <c:pt idx="1">
                  <c:v>66.05026334595824</c:v>
                </c:pt>
                <c:pt idx="2">
                  <c:v>64.41416495354778</c:v>
                </c:pt>
                <c:pt idx="3">
                  <c:v>61.29282781816333</c:v>
                </c:pt>
                <c:pt idx="4">
                  <c:v>60.67692429871586</c:v>
                </c:pt>
                <c:pt idx="5">
                  <c:v>58.403511904131</c:v>
                </c:pt>
                <c:pt idx="6">
                  <c:v>56.58896278535115</c:v>
                </c:pt>
                <c:pt idx="7">
                  <c:v>55.15276180439304</c:v>
                </c:pt>
                <c:pt idx="8">
                  <c:v>53.68534897565715</c:v>
                </c:pt>
                <c:pt idx="9">
                  <c:v>51.31325451135725</c:v>
                </c:pt>
                <c:pt idx="10">
                  <c:v>50.3769446096733</c:v>
                </c:pt>
                <c:pt idx="11">
                  <c:v>50.34498770013815</c:v>
                </c:pt>
                <c:pt idx="12">
                  <c:v>49.495429413989996</c:v>
                </c:pt>
                <c:pt idx="13">
                  <c:v>49.04624085622382</c:v>
                </c:pt>
                <c:pt idx="14">
                  <c:v>48.89807720205817</c:v>
                </c:pt>
                <c:pt idx="15">
                  <c:v>48.846587767565495</c:v>
                </c:pt>
                <c:pt idx="16">
                  <c:v>48.389741239438365</c:v>
                </c:pt>
                <c:pt idx="17">
                  <c:v>48.351423083697654</c:v>
                </c:pt>
                <c:pt idx="18">
                  <c:v>46.97268445430933</c:v>
                </c:pt>
                <c:pt idx="19">
                  <c:v>46.7380455080405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周围血管科</c:v>
                </c:pt>
                <c:pt idx="2">
                  <c:v>神经内科</c:v>
                </c:pt>
                <c:pt idx="3">
                  <c:v>普通外科</c:v>
                </c:pt>
                <c:pt idx="4">
                  <c:v>骨科</c:v>
                </c:pt>
                <c:pt idx="5">
                  <c:v>风湿病科</c:v>
                </c:pt>
                <c:pt idx="6">
                  <c:v>西区重症医学科</c:v>
                </c:pt>
                <c:pt idx="7">
                  <c:v>乳腺甲状腺外科</c:v>
                </c:pt>
                <c:pt idx="8">
                  <c:v>美容皮肤科</c:v>
                </c:pt>
                <c:pt idx="9">
                  <c:v>东区重症医学科</c:v>
                </c:pt>
                <c:pt idx="10">
                  <c:v>脑病二科</c:v>
                </c:pt>
                <c:pt idx="11">
                  <c:v>显微骨科</c:v>
                </c:pt>
                <c:pt idx="12">
                  <c:v>医院</c:v>
                </c:pt>
                <c:pt idx="13">
                  <c:v>神经外科</c:v>
                </c:pt>
                <c:pt idx="14">
                  <c:v>东区肾病科</c:v>
                </c:pt>
                <c:pt idx="15">
                  <c:v>康复科</c:v>
                </c:pt>
                <c:pt idx="16">
                  <c:v>血液科</c:v>
                </c:pt>
                <c:pt idx="17">
                  <c:v>心病一科</c:v>
                </c:pt>
                <c:pt idx="18">
                  <c:v>肾病科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25.835677659712992</c:v>
                </c:pt>
                <c:pt idx="1">
                  <c:v>22.609000421838456</c:v>
                </c:pt>
                <c:pt idx="2">
                  <c:v>18.895876806580567</c:v>
                </c:pt>
                <c:pt idx="3">
                  <c:v>13.91608900193259</c:v>
                </c:pt>
                <c:pt idx="4">
                  <c:v>19.07580768869789</c:v>
                </c:pt>
                <c:pt idx="5">
                  <c:v>27.473837702317905</c:v>
                </c:pt>
                <c:pt idx="6">
                  <c:v>32.00930036349154</c:v>
                </c:pt>
                <c:pt idx="7">
                  <c:v>18.91628549436925</c:v>
                </c:pt>
                <c:pt idx="8">
                  <c:v>28.28053008594543</c:v>
                </c:pt>
                <c:pt idx="9">
                  <c:v>20.294830254493817</c:v>
                </c:pt>
                <c:pt idx="10">
                  <c:v>13.16486206524883</c:v>
                </c:pt>
                <c:pt idx="11">
                  <c:v>31.440281874945534</c:v>
                </c:pt>
                <c:pt idx="12">
                  <c:v>40.88118051619231</c:v>
                </c:pt>
                <c:pt idx="13">
                  <c:v>21.634978184612372</c:v>
                </c:pt>
                <c:pt idx="14">
                  <c:v>24.866172105947033</c:v>
                </c:pt>
                <c:pt idx="15">
                  <c:v>20.76991327669602</c:v>
                </c:pt>
                <c:pt idx="16">
                  <c:v>7.383465756216876</c:v>
                </c:pt>
                <c:pt idx="17">
                  <c:v>24.426547288518755</c:v>
                </c:pt>
                <c:pt idx="18">
                  <c:v>12.101100565752374</c:v>
                </c:pt>
                <c:pt idx="19">
                  <c:v>40.43663401332797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周围血管科</c:v>
                </c:pt>
                <c:pt idx="2">
                  <c:v>神经内科</c:v>
                </c:pt>
                <c:pt idx="3">
                  <c:v>普通外科</c:v>
                </c:pt>
                <c:pt idx="4">
                  <c:v>骨科</c:v>
                </c:pt>
                <c:pt idx="5">
                  <c:v>风湿病科</c:v>
                </c:pt>
                <c:pt idx="6">
                  <c:v>西区重症医学科</c:v>
                </c:pt>
                <c:pt idx="7">
                  <c:v>乳腺甲状腺外科</c:v>
                </c:pt>
                <c:pt idx="8">
                  <c:v>美容皮肤科</c:v>
                </c:pt>
                <c:pt idx="9">
                  <c:v>东区重症医学科</c:v>
                </c:pt>
                <c:pt idx="10">
                  <c:v>脑病二科</c:v>
                </c:pt>
                <c:pt idx="11">
                  <c:v>显微骨科</c:v>
                </c:pt>
                <c:pt idx="12">
                  <c:v>医院</c:v>
                </c:pt>
                <c:pt idx="13">
                  <c:v>神经外科</c:v>
                </c:pt>
                <c:pt idx="14">
                  <c:v>东区肾病科</c:v>
                </c:pt>
                <c:pt idx="15">
                  <c:v>康复科</c:v>
                </c:pt>
                <c:pt idx="16">
                  <c:v>血液科</c:v>
                </c:pt>
                <c:pt idx="17">
                  <c:v>心病一科</c:v>
                </c:pt>
                <c:pt idx="18">
                  <c:v>肾病科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66.89831586029081</c:v>
                </c:pt>
                <c:pt idx="1">
                  <c:v>66.05026334595824</c:v>
                </c:pt>
                <c:pt idx="2">
                  <c:v>64.41416495354778</c:v>
                </c:pt>
                <c:pt idx="3">
                  <c:v>61.29282781816333</c:v>
                </c:pt>
                <c:pt idx="4">
                  <c:v>60.67692429871586</c:v>
                </c:pt>
                <c:pt idx="5">
                  <c:v>58.403511904131</c:v>
                </c:pt>
                <c:pt idx="6">
                  <c:v>56.58896278535115</c:v>
                </c:pt>
                <c:pt idx="7">
                  <c:v>55.15276180439304</c:v>
                </c:pt>
                <c:pt idx="8">
                  <c:v>53.68534897565715</c:v>
                </c:pt>
                <c:pt idx="9">
                  <c:v>51.31325451135725</c:v>
                </c:pt>
                <c:pt idx="10">
                  <c:v>50.3769446096733</c:v>
                </c:pt>
                <c:pt idx="11">
                  <c:v>50.34498770013815</c:v>
                </c:pt>
                <c:pt idx="12">
                  <c:v>49.495429413989996</c:v>
                </c:pt>
                <c:pt idx="13">
                  <c:v>49.04624085622382</c:v>
                </c:pt>
                <c:pt idx="14">
                  <c:v>48.89807720205817</c:v>
                </c:pt>
                <c:pt idx="15">
                  <c:v>48.846587767565495</c:v>
                </c:pt>
                <c:pt idx="16">
                  <c:v>48.389741239438365</c:v>
                </c:pt>
                <c:pt idx="17">
                  <c:v>48.351423083697654</c:v>
                </c:pt>
                <c:pt idx="18">
                  <c:v>46.97268445430933</c:v>
                </c:pt>
                <c:pt idx="19">
                  <c:v>46.7380455080405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周围血管科</c:v>
                </c:pt>
                <c:pt idx="2">
                  <c:v>神经内科</c:v>
                </c:pt>
                <c:pt idx="3">
                  <c:v>普通外科</c:v>
                </c:pt>
                <c:pt idx="4">
                  <c:v>骨科</c:v>
                </c:pt>
                <c:pt idx="5">
                  <c:v>风湿病科</c:v>
                </c:pt>
                <c:pt idx="6">
                  <c:v>西区重症医学科</c:v>
                </c:pt>
                <c:pt idx="7">
                  <c:v>乳腺甲状腺外科</c:v>
                </c:pt>
                <c:pt idx="8">
                  <c:v>美容皮肤科</c:v>
                </c:pt>
                <c:pt idx="9">
                  <c:v>东区重症医学科</c:v>
                </c:pt>
                <c:pt idx="10">
                  <c:v>脑病二科</c:v>
                </c:pt>
                <c:pt idx="11">
                  <c:v>显微骨科</c:v>
                </c:pt>
                <c:pt idx="12">
                  <c:v>医院</c:v>
                </c:pt>
                <c:pt idx="13">
                  <c:v>神经外科</c:v>
                </c:pt>
                <c:pt idx="14">
                  <c:v>东区肾病科</c:v>
                </c:pt>
                <c:pt idx="15">
                  <c:v>康复科</c:v>
                </c:pt>
                <c:pt idx="16">
                  <c:v>血液科</c:v>
                </c:pt>
                <c:pt idx="17">
                  <c:v>心病一科</c:v>
                </c:pt>
                <c:pt idx="18">
                  <c:v>肾病科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29.203202619122614</c:v>
                </c:pt>
                <c:pt idx="1">
                  <c:v>60.28182430112331</c:v>
                </c:pt>
                <c:pt idx="2">
                  <c:v>64.85231487515505</c:v>
                </c:pt>
                <c:pt idx="3">
                  <c:v>57.83411429421969</c:v>
                </c:pt>
                <c:pt idx="4">
                  <c:v>47.69460547604813</c:v>
                </c:pt>
                <c:pt idx="5">
                  <c:v>52.18616354915312</c:v>
                </c:pt>
                <c:pt idx="6">
                  <c:v>52.0756617509627</c:v>
                </c:pt>
                <c:pt idx="7">
                  <c:v>48.534662829141006</c:v>
                </c:pt>
                <c:pt idx="8">
                  <c:v>40.86669979971177</c:v>
                </c:pt>
                <c:pt idx="9">
                  <c:v>38.07532424270237</c:v>
                </c:pt>
                <c:pt idx="10">
                  <c:v>42.964957309418686</c:v>
                </c:pt>
                <c:pt idx="11">
                  <c:v>47.483321163414615</c:v>
                </c:pt>
                <c:pt idx="12">
                  <c:v>31.003758555077514</c:v>
                </c:pt>
                <c:pt idx="13">
                  <c:v>51.684581106344424</c:v>
                </c:pt>
                <c:pt idx="14">
                  <c:v>59.63331782829346</c:v>
                </c:pt>
                <c:pt idx="15">
                  <c:v>37.556474876610174</c:v>
                </c:pt>
                <c:pt idx="16">
                  <c:v>29.682452494558866</c:v>
                </c:pt>
                <c:pt idx="17">
                  <c:v>51.12435107198831</c:v>
                </c:pt>
                <c:pt idx="18">
                  <c:v>52.03785190765147</c:v>
                </c:pt>
                <c:pt idx="19">
                  <c:v>46.56096967235503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周围血管科</c:v>
                </c:pt>
                <c:pt idx="2">
                  <c:v>神经内科</c:v>
                </c:pt>
                <c:pt idx="3">
                  <c:v>普通外科</c:v>
                </c:pt>
                <c:pt idx="4">
                  <c:v>骨科</c:v>
                </c:pt>
                <c:pt idx="5">
                  <c:v>风湿病科</c:v>
                </c:pt>
                <c:pt idx="6">
                  <c:v>西区重症医学科</c:v>
                </c:pt>
                <c:pt idx="7">
                  <c:v>乳腺甲状腺外科</c:v>
                </c:pt>
                <c:pt idx="8">
                  <c:v>美容皮肤科</c:v>
                </c:pt>
                <c:pt idx="9">
                  <c:v>东区重症医学科</c:v>
                </c:pt>
                <c:pt idx="10">
                  <c:v>脑病二科</c:v>
                </c:pt>
                <c:pt idx="11">
                  <c:v>显微骨科</c:v>
                </c:pt>
                <c:pt idx="12">
                  <c:v>医院</c:v>
                </c:pt>
                <c:pt idx="13">
                  <c:v>神经外科</c:v>
                </c:pt>
                <c:pt idx="14">
                  <c:v>东区肾病科</c:v>
                </c:pt>
                <c:pt idx="15">
                  <c:v>康复科</c:v>
                </c:pt>
                <c:pt idx="16">
                  <c:v>血液科</c:v>
                </c:pt>
                <c:pt idx="17">
                  <c:v>心病一科</c:v>
                </c:pt>
                <c:pt idx="18">
                  <c:v>肾病科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66.89831586029081</c:v>
                </c:pt>
                <c:pt idx="1">
                  <c:v>66.05026334595824</c:v>
                </c:pt>
                <c:pt idx="2">
                  <c:v>64.41416495354778</c:v>
                </c:pt>
                <c:pt idx="3">
                  <c:v>61.29282781816333</c:v>
                </c:pt>
                <c:pt idx="4">
                  <c:v>60.67692429871586</c:v>
                </c:pt>
                <c:pt idx="5">
                  <c:v>58.403511904131</c:v>
                </c:pt>
                <c:pt idx="6">
                  <c:v>56.58896278535115</c:v>
                </c:pt>
                <c:pt idx="7">
                  <c:v>55.15276180439304</c:v>
                </c:pt>
                <c:pt idx="8">
                  <c:v>53.68534897565715</c:v>
                </c:pt>
                <c:pt idx="9">
                  <c:v>51.31325451135725</c:v>
                </c:pt>
                <c:pt idx="10">
                  <c:v>50.3769446096733</c:v>
                </c:pt>
                <c:pt idx="11">
                  <c:v>50.34498770013815</c:v>
                </c:pt>
                <c:pt idx="12">
                  <c:v>49.495429413989996</c:v>
                </c:pt>
                <c:pt idx="13">
                  <c:v>49.04624085622382</c:v>
                </c:pt>
                <c:pt idx="14">
                  <c:v>48.89807720205817</c:v>
                </c:pt>
                <c:pt idx="15">
                  <c:v>48.846587767565495</c:v>
                </c:pt>
                <c:pt idx="16">
                  <c:v>48.389741239438365</c:v>
                </c:pt>
                <c:pt idx="17">
                  <c:v>48.351423083697654</c:v>
                </c:pt>
                <c:pt idx="18">
                  <c:v>46.97268445430933</c:v>
                </c:pt>
                <c:pt idx="19">
                  <c:v>46.7380455080405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周围血管科</c:v>
                </c:pt>
                <c:pt idx="2">
                  <c:v>神经内科</c:v>
                </c:pt>
                <c:pt idx="3">
                  <c:v>普通外科</c:v>
                </c:pt>
                <c:pt idx="4">
                  <c:v>骨科</c:v>
                </c:pt>
                <c:pt idx="5">
                  <c:v>风湿病科</c:v>
                </c:pt>
                <c:pt idx="6">
                  <c:v>西区重症医学科</c:v>
                </c:pt>
                <c:pt idx="7">
                  <c:v>乳腺甲状腺外科</c:v>
                </c:pt>
                <c:pt idx="8">
                  <c:v>美容皮肤科</c:v>
                </c:pt>
                <c:pt idx="9">
                  <c:v>东区重症医学科</c:v>
                </c:pt>
                <c:pt idx="10">
                  <c:v>脑病二科</c:v>
                </c:pt>
                <c:pt idx="11">
                  <c:v>显微骨科</c:v>
                </c:pt>
                <c:pt idx="12">
                  <c:v>医院</c:v>
                </c:pt>
                <c:pt idx="13">
                  <c:v>神经外科</c:v>
                </c:pt>
                <c:pt idx="14">
                  <c:v>东区肾病科</c:v>
                </c:pt>
                <c:pt idx="15">
                  <c:v>康复科</c:v>
                </c:pt>
                <c:pt idx="16">
                  <c:v>血液科</c:v>
                </c:pt>
                <c:pt idx="17">
                  <c:v>心病一科</c:v>
                </c:pt>
                <c:pt idx="18">
                  <c:v>肾病科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51.67722982027127</c:v>
                </c:pt>
                <c:pt idx="1">
                  <c:v>46.14736633590791</c:v>
                </c:pt>
                <c:pt idx="2">
                  <c:v>51.70221424987559</c:v>
                </c:pt>
                <c:pt idx="3">
                  <c:v>48.22729690044609</c:v>
                </c:pt>
                <c:pt idx="4">
                  <c:v>54.67958896311353</c:v>
                </c:pt>
                <c:pt idx="5">
                  <c:v>50.986154755697775</c:v>
                </c:pt>
                <c:pt idx="6">
                  <c:v>44.296016187319985</c:v>
                </c:pt>
                <c:pt idx="7">
                  <c:v>48.47862265908596</c:v>
                </c:pt>
                <c:pt idx="8">
                  <c:v>50.36243954070578</c:v>
                </c:pt>
                <c:pt idx="9">
                  <c:v>50.20769730131935</c:v>
                </c:pt>
                <c:pt idx="10">
                  <c:v>47.20023891793888</c:v>
                </c:pt>
                <c:pt idx="11">
                  <c:v>47.55029325777698</c:v>
                </c:pt>
                <c:pt idx="12">
                  <c:v>48.5358390727555</c:v>
                </c:pt>
                <c:pt idx="13">
                  <c:v>56.293750494629634</c:v>
                </c:pt>
                <c:pt idx="14">
                  <c:v>55.24996761629835</c:v>
                </c:pt>
                <c:pt idx="15">
                  <c:v>58.09368089958462</c:v>
                </c:pt>
                <c:pt idx="16">
                  <c:v>49.166825648027775</c:v>
                </c:pt>
                <c:pt idx="17">
                  <c:v>41.96315718618415</c:v>
                </c:pt>
                <c:pt idx="18">
                  <c:v>54.93410875276046</c:v>
                </c:pt>
                <c:pt idx="19">
                  <c:v>56.917637342568554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周围血管科</c:v>
                </c:pt>
                <c:pt idx="2">
                  <c:v>神经内科</c:v>
                </c:pt>
                <c:pt idx="3">
                  <c:v>普通外科</c:v>
                </c:pt>
                <c:pt idx="4">
                  <c:v>骨科</c:v>
                </c:pt>
                <c:pt idx="5">
                  <c:v>风湿病科</c:v>
                </c:pt>
                <c:pt idx="6">
                  <c:v>西区重症医学科</c:v>
                </c:pt>
                <c:pt idx="7">
                  <c:v>乳腺甲状腺外科</c:v>
                </c:pt>
                <c:pt idx="8">
                  <c:v>美容皮肤科</c:v>
                </c:pt>
                <c:pt idx="9">
                  <c:v>东区重症医学科</c:v>
                </c:pt>
                <c:pt idx="10">
                  <c:v>脑病二科</c:v>
                </c:pt>
                <c:pt idx="11">
                  <c:v>显微骨科</c:v>
                </c:pt>
                <c:pt idx="12">
                  <c:v>医院</c:v>
                </c:pt>
                <c:pt idx="13">
                  <c:v>神经外科</c:v>
                </c:pt>
                <c:pt idx="14">
                  <c:v>东区肾病科</c:v>
                </c:pt>
                <c:pt idx="15">
                  <c:v>康复科</c:v>
                </c:pt>
                <c:pt idx="16">
                  <c:v>血液科</c:v>
                </c:pt>
                <c:pt idx="17">
                  <c:v>心病一科</c:v>
                </c:pt>
                <c:pt idx="18">
                  <c:v>肾病科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66.89831586029081</c:v>
                </c:pt>
                <c:pt idx="1">
                  <c:v>66.05026334595824</c:v>
                </c:pt>
                <c:pt idx="2">
                  <c:v>64.41416495354778</c:v>
                </c:pt>
                <c:pt idx="3">
                  <c:v>61.29282781816333</c:v>
                </c:pt>
                <c:pt idx="4">
                  <c:v>60.67692429871586</c:v>
                </c:pt>
                <c:pt idx="5">
                  <c:v>58.403511904131</c:v>
                </c:pt>
                <c:pt idx="6">
                  <c:v>56.58896278535115</c:v>
                </c:pt>
                <c:pt idx="7">
                  <c:v>55.15276180439304</c:v>
                </c:pt>
                <c:pt idx="8">
                  <c:v>53.68534897565715</c:v>
                </c:pt>
                <c:pt idx="9">
                  <c:v>51.31325451135725</c:v>
                </c:pt>
                <c:pt idx="10">
                  <c:v>50.3769446096733</c:v>
                </c:pt>
                <c:pt idx="11">
                  <c:v>50.34498770013815</c:v>
                </c:pt>
                <c:pt idx="12">
                  <c:v>49.495429413989996</c:v>
                </c:pt>
                <c:pt idx="13">
                  <c:v>49.04624085622382</c:v>
                </c:pt>
                <c:pt idx="14">
                  <c:v>48.89807720205817</c:v>
                </c:pt>
                <c:pt idx="15">
                  <c:v>48.846587767565495</c:v>
                </c:pt>
                <c:pt idx="16">
                  <c:v>48.389741239438365</c:v>
                </c:pt>
                <c:pt idx="17">
                  <c:v>48.351423083697654</c:v>
                </c:pt>
                <c:pt idx="18">
                  <c:v>46.97268445430933</c:v>
                </c:pt>
                <c:pt idx="19">
                  <c:v>46.7380455080405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周围血管科</c:v>
                </c:pt>
                <c:pt idx="2">
                  <c:v>神经内科</c:v>
                </c:pt>
                <c:pt idx="3">
                  <c:v>普通外科</c:v>
                </c:pt>
                <c:pt idx="4">
                  <c:v>骨科</c:v>
                </c:pt>
                <c:pt idx="5">
                  <c:v>风湿病科</c:v>
                </c:pt>
                <c:pt idx="6">
                  <c:v>西区重症医学科</c:v>
                </c:pt>
                <c:pt idx="7">
                  <c:v>乳腺甲状腺外科</c:v>
                </c:pt>
                <c:pt idx="8">
                  <c:v>美容皮肤科</c:v>
                </c:pt>
                <c:pt idx="9">
                  <c:v>东区重症医学科</c:v>
                </c:pt>
                <c:pt idx="10">
                  <c:v>脑病二科</c:v>
                </c:pt>
                <c:pt idx="11">
                  <c:v>显微骨科</c:v>
                </c:pt>
                <c:pt idx="12">
                  <c:v>医院</c:v>
                </c:pt>
                <c:pt idx="13">
                  <c:v>神经外科</c:v>
                </c:pt>
                <c:pt idx="14">
                  <c:v>东区肾病科</c:v>
                </c:pt>
                <c:pt idx="15">
                  <c:v>康复科</c:v>
                </c:pt>
                <c:pt idx="16">
                  <c:v>血液科</c:v>
                </c:pt>
                <c:pt idx="17">
                  <c:v>心病一科</c:v>
                </c:pt>
                <c:pt idx="18">
                  <c:v>肾病科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50.867536625960525</c:v>
                </c:pt>
                <c:pt idx="1">
                  <c:v>46.483899284152706</c:v>
                </c:pt>
                <c:pt idx="2">
                  <c:v>60.81449131455475</c:v>
                </c:pt>
                <c:pt idx="3">
                  <c:v>52.30272426820074</c:v>
                </c:pt>
                <c:pt idx="4">
                  <c:v>49.07667231362974</c:v>
                </c:pt>
                <c:pt idx="5">
                  <c:v>55.006595114196514</c:v>
                </c:pt>
                <c:pt idx="6">
                  <c:v>53.862469650206904</c:v>
                </c:pt>
                <c:pt idx="7">
                  <c:v>46.88351421680601</c:v>
                </c:pt>
                <c:pt idx="8">
                  <c:v>47.53572194957631</c:v>
                </c:pt>
                <c:pt idx="9">
                  <c:v>31.88063079213884</c:v>
                </c:pt>
                <c:pt idx="10">
                  <c:v>59.450456718289054</c:v>
                </c:pt>
                <c:pt idx="11">
                  <c:v>56.756277325144424</c:v>
                </c:pt>
                <c:pt idx="12">
                  <c:v>50.00186263095103</c:v>
                </c:pt>
                <c:pt idx="13">
                  <c:v>53.36727763823995</c:v>
                </c:pt>
                <c:pt idx="14">
                  <c:v>57.08971709848766</c:v>
                </c:pt>
                <c:pt idx="15">
                  <c:v>44.271473982770424</c:v>
                </c:pt>
                <c:pt idx="16">
                  <c:v>47.46145358422713</c:v>
                </c:pt>
                <c:pt idx="17">
                  <c:v>58.04085119832674</c:v>
                </c:pt>
                <c:pt idx="18">
                  <c:v>43.37128400621806</c:v>
                </c:pt>
                <c:pt idx="19">
                  <c:v>41.865551265144816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周围血管科</c:v>
                </c:pt>
                <c:pt idx="2">
                  <c:v>神经内科</c:v>
                </c:pt>
                <c:pt idx="3">
                  <c:v>普通外科</c:v>
                </c:pt>
                <c:pt idx="4">
                  <c:v>骨科</c:v>
                </c:pt>
                <c:pt idx="5">
                  <c:v>风湿病科</c:v>
                </c:pt>
                <c:pt idx="6">
                  <c:v>西区重症医学科</c:v>
                </c:pt>
                <c:pt idx="7">
                  <c:v>乳腺甲状腺外科</c:v>
                </c:pt>
                <c:pt idx="8">
                  <c:v>美容皮肤科</c:v>
                </c:pt>
                <c:pt idx="9">
                  <c:v>东区重症医学科</c:v>
                </c:pt>
                <c:pt idx="10">
                  <c:v>脑病二科</c:v>
                </c:pt>
                <c:pt idx="11">
                  <c:v>显微骨科</c:v>
                </c:pt>
                <c:pt idx="12">
                  <c:v>医院</c:v>
                </c:pt>
                <c:pt idx="13">
                  <c:v>神经外科</c:v>
                </c:pt>
                <c:pt idx="14">
                  <c:v>东区肾病科</c:v>
                </c:pt>
                <c:pt idx="15">
                  <c:v>康复科</c:v>
                </c:pt>
                <c:pt idx="16">
                  <c:v>血液科</c:v>
                </c:pt>
                <c:pt idx="17">
                  <c:v>心病一科</c:v>
                </c:pt>
                <c:pt idx="18">
                  <c:v>肾病科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66.89831586029081</c:v>
                </c:pt>
                <c:pt idx="1">
                  <c:v>66.05026334595824</c:v>
                </c:pt>
                <c:pt idx="2">
                  <c:v>64.41416495354778</c:v>
                </c:pt>
                <c:pt idx="3">
                  <c:v>61.29282781816333</c:v>
                </c:pt>
                <c:pt idx="4">
                  <c:v>60.67692429871586</c:v>
                </c:pt>
                <c:pt idx="5">
                  <c:v>58.403511904131</c:v>
                </c:pt>
                <c:pt idx="6">
                  <c:v>56.58896278535115</c:v>
                </c:pt>
                <c:pt idx="7">
                  <c:v>55.15276180439304</c:v>
                </c:pt>
                <c:pt idx="8">
                  <c:v>53.68534897565715</c:v>
                </c:pt>
                <c:pt idx="9">
                  <c:v>51.31325451135725</c:v>
                </c:pt>
                <c:pt idx="10">
                  <c:v>50.3769446096733</c:v>
                </c:pt>
                <c:pt idx="11">
                  <c:v>50.34498770013815</c:v>
                </c:pt>
                <c:pt idx="12">
                  <c:v>49.495429413989996</c:v>
                </c:pt>
                <c:pt idx="13">
                  <c:v>49.04624085622382</c:v>
                </c:pt>
                <c:pt idx="14">
                  <c:v>48.89807720205817</c:v>
                </c:pt>
                <c:pt idx="15">
                  <c:v>48.846587767565495</c:v>
                </c:pt>
                <c:pt idx="16">
                  <c:v>48.389741239438365</c:v>
                </c:pt>
                <c:pt idx="17">
                  <c:v>48.351423083697654</c:v>
                </c:pt>
                <c:pt idx="18">
                  <c:v>46.97268445430933</c:v>
                </c:pt>
                <c:pt idx="19">
                  <c:v>46.7380455080405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周围血管科</c:v>
                </c:pt>
                <c:pt idx="2">
                  <c:v>神经内科</c:v>
                </c:pt>
                <c:pt idx="3">
                  <c:v>普通外科</c:v>
                </c:pt>
                <c:pt idx="4">
                  <c:v>骨科</c:v>
                </c:pt>
                <c:pt idx="5">
                  <c:v>风湿病科</c:v>
                </c:pt>
                <c:pt idx="6">
                  <c:v>西区重症医学科</c:v>
                </c:pt>
                <c:pt idx="7">
                  <c:v>乳腺甲状腺外科</c:v>
                </c:pt>
                <c:pt idx="8">
                  <c:v>美容皮肤科</c:v>
                </c:pt>
                <c:pt idx="9">
                  <c:v>东区重症医学科</c:v>
                </c:pt>
                <c:pt idx="10">
                  <c:v>脑病二科</c:v>
                </c:pt>
                <c:pt idx="11">
                  <c:v>显微骨科</c:v>
                </c:pt>
                <c:pt idx="12">
                  <c:v>医院</c:v>
                </c:pt>
                <c:pt idx="13">
                  <c:v>神经外科</c:v>
                </c:pt>
                <c:pt idx="14">
                  <c:v>东区肾病科</c:v>
                </c:pt>
                <c:pt idx="15">
                  <c:v>康复科</c:v>
                </c:pt>
                <c:pt idx="16">
                  <c:v>血液科</c:v>
                </c:pt>
                <c:pt idx="17">
                  <c:v>心病一科</c:v>
                </c:pt>
                <c:pt idx="18">
                  <c:v>肾病科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2.6823647316135646</c:v>
                </c:pt>
                <c:pt idx="1">
                  <c:v>2.159200131516481</c:v>
                </c:pt>
                <c:pt idx="2">
                  <c:v>9.704960070994591</c:v>
                </c:pt>
                <c:pt idx="3">
                  <c:v>9.00270274357598</c:v>
                </c:pt>
                <c:pt idx="4">
                  <c:v>1.5449744888988142</c:v>
                </c:pt>
                <c:pt idx="5">
                  <c:v>2.4595394352877546</c:v>
                </c:pt>
                <c:pt idx="6">
                  <c:v>1.6114545823402633</c:v>
                </c:pt>
                <c:pt idx="7">
                  <c:v>1.8853573058610444</c:v>
                </c:pt>
                <c:pt idx="8">
                  <c:v>14.536711861270208</c:v>
                </c:pt>
                <c:pt idx="9">
                  <c:v>2.0917102011685538</c:v>
                </c:pt>
                <c:pt idx="10">
                  <c:v>19.79835497130676</c:v>
                </c:pt>
                <c:pt idx="11">
                  <c:v>2.939733185492392</c:v>
                </c:pt>
                <c:pt idx="12">
                  <c:v>22.868001588837735</c:v>
                </c:pt>
                <c:pt idx="13">
                  <c:v>29.241630560209515</c:v>
                </c:pt>
                <c:pt idx="14">
                  <c:v>26.06054012468833</c:v>
                </c:pt>
                <c:pt idx="15">
                  <c:v>1.8797518673189422</c:v>
                </c:pt>
                <c:pt idx="16">
                  <c:v>2.185347260950776</c:v>
                </c:pt>
                <c:pt idx="17">
                  <c:v>2.055539993906754</c:v>
                </c:pt>
                <c:pt idx="18">
                  <c:v>4.8137006731216045</c:v>
                </c:pt>
                <c:pt idx="19">
                  <c:v>3.8967821395583186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周围血管科</c:v>
                </c:pt>
                <c:pt idx="2">
                  <c:v>神经内科</c:v>
                </c:pt>
                <c:pt idx="3">
                  <c:v>普通外科</c:v>
                </c:pt>
                <c:pt idx="4">
                  <c:v>骨科</c:v>
                </c:pt>
                <c:pt idx="5">
                  <c:v>风湿病科</c:v>
                </c:pt>
                <c:pt idx="6">
                  <c:v>西区重症医学科</c:v>
                </c:pt>
                <c:pt idx="7">
                  <c:v>乳腺甲状腺外科</c:v>
                </c:pt>
                <c:pt idx="8">
                  <c:v>美容皮肤科</c:v>
                </c:pt>
                <c:pt idx="9">
                  <c:v>东区重症医学科</c:v>
                </c:pt>
                <c:pt idx="10">
                  <c:v>脑病二科</c:v>
                </c:pt>
                <c:pt idx="11">
                  <c:v>显微骨科</c:v>
                </c:pt>
                <c:pt idx="12">
                  <c:v>医院</c:v>
                </c:pt>
                <c:pt idx="13">
                  <c:v>神经外科</c:v>
                </c:pt>
                <c:pt idx="14">
                  <c:v>东区肾病科</c:v>
                </c:pt>
                <c:pt idx="15">
                  <c:v>康复科</c:v>
                </c:pt>
                <c:pt idx="16">
                  <c:v>血液科</c:v>
                </c:pt>
                <c:pt idx="17">
                  <c:v>心病一科</c:v>
                </c:pt>
                <c:pt idx="18">
                  <c:v>肾病科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66.89831586029081</c:v>
                </c:pt>
                <c:pt idx="1">
                  <c:v>66.05026334595824</c:v>
                </c:pt>
                <c:pt idx="2">
                  <c:v>64.41416495354778</c:v>
                </c:pt>
                <c:pt idx="3">
                  <c:v>61.29282781816333</c:v>
                </c:pt>
                <c:pt idx="4">
                  <c:v>60.67692429871586</c:v>
                </c:pt>
                <c:pt idx="5">
                  <c:v>58.403511904131</c:v>
                </c:pt>
                <c:pt idx="6">
                  <c:v>56.58896278535115</c:v>
                </c:pt>
                <c:pt idx="7">
                  <c:v>55.15276180439304</c:v>
                </c:pt>
                <c:pt idx="8">
                  <c:v>53.68534897565715</c:v>
                </c:pt>
                <c:pt idx="9">
                  <c:v>51.31325451135725</c:v>
                </c:pt>
                <c:pt idx="10">
                  <c:v>50.3769446096733</c:v>
                </c:pt>
                <c:pt idx="11">
                  <c:v>50.34498770013815</c:v>
                </c:pt>
                <c:pt idx="12">
                  <c:v>49.495429413989996</c:v>
                </c:pt>
                <c:pt idx="13">
                  <c:v>49.04624085622382</c:v>
                </c:pt>
                <c:pt idx="14">
                  <c:v>48.89807720205817</c:v>
                </c:pt>
                <c:pt idx="15">
                  <c:v>48.846587767565495</c:v>
                </c:pt>
                <c:pt idx="16">
                  <c:v>48.389741239438365</c:v>
                </c:pt>
                <c:pt idx="17">
                  <c:v>48.351423083697654</c:v>
                </c:pt>
                <c:pt idx="18">
                  <c:v>46.97268445430933</c:v>
                </c:pt>
                <c:pt idx="19">
                  <c:v>46.7380455080405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周围血管科</c:v>
                </c:pt>
                <c:pt idx="2">
                  <c:v>神经内科</c:v>
                </c:pt>
                <c:pt idx="3">
                  <c:v>普通外科</c:v>
                </c:pt>
                <c:pt idx="4">
                  <c:v>骨科</c:v>
                </c:pt>
                <c:pt idx="5">
                  <c:v>风湿病科</c:v>
                </c:pt>
                <c:pt idx="6">
                  <c:v>西区重症医学科</c:v>
                </c:pt>
                <c:pt idx="7">
                  <c:v>乳腺甲状腺外科</c:v>
                </c:pt>
                <c:pt idx="8">
                  <c:v>美容皮肤科</c:v>
                </c:pt>
                <c:pt idx="9">
                  <c:v>东区重症医学科</c:v>
                </c:pt>
                <c:pt idx="10">
                  <c:v>脑病二科</c:v>
                </c:pt>
                <c:pt idx="11">
                  <c:v>显微骨科</c:v>
                </c:pt>
                <c:pt idx="12">
                  <c:v>医院</c:v>
                </c:pt>
                <c:pt idx="13">
                  <c:v>神经外科</c:v>
                </c:pt>
                <c:pt idx="14">
                  <c:v>东区肾病科</c:v>
                </c:pt>
                <c:pt idx="15">
                  <c:v>康复科</c:v>
                </c:pt>
                <c:pt idx="16">
                  <c:v>血液科</c:v>
                </c:pt>
                <c:pt idx="17">
                  <c:v>心病一科</c:v>
                </c:pt>
                <c:pt idx="18">
                  <c:v>肾病科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39.96002399511581</c:v>
                </c:pt>
                <c:pt idx="1">
                  <c:v>24.62753116315477</c:v>
                </c:pt>
                <c:pt idx="2">
                  <c:v>51.826047673812454</c:v>
                </c:pt>
                <c:pt idx="3">
                  <c:v>46.23863947201107</c:v>
                </c:pt>
                <c:pt idx="4">
                  <c:v>45.91012208894328</c:v>
                </c:pt>
                <c:pt idx="5">
                  <c:v>42.157247796637776</c:v>
                </c:pt>
                <c:pt idx="6">
                  <c:v>40.55209880624375</c:v>
                </c:pt>
                <c:pt idx="7">
                  <c:v>39.25064096889587</c:v>
                </c:pt>
                <c:pt idx="8">
                  <c:v>62.23154088016317</c:v>
                </c:pt>
                <c:pt idx="9">
                  <c:v>44.63892399610079</c:v>
                </c:pt>
                <c:pt idx="10">
                  <c:v>53.01496176830556</c:v>
                </c:pt>
                <c:pt idx="11">
                  <c:v>52.08121486497701</c:v>
                </c:pt>
                <c:pt idx="12">
                  <c:v>9.401323846684786</c:v>
                </c:pt>
                <c:pt idx="13">
                  <c:v>37.59378500056146</c:v>
                </c:pt>
                <c:pt idx="14">
                  <c:v>57.085052614206155</c:v>
                </c:pt>
                <c:pt idx="15">
                  <c:v>32.61358787509211</c:v>
                </c:pt>
                <c:pt idx="16">
                  <c:v>30.034069294511184</c:v>
                </c:pt>
                <c:pt idx="17">
                  <c:v>41.036652177710096</c:v>
                </c:pt>
                <c:pt idx="18">
                  <c:v>53.224827882535074</c:v>
                </c:pt>
                <c:pt idx="19">
                  <c:v>38.485606611458365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周围血管科</c:v>
                </c:pt>
                <c:pt idx="2">
                  <c:v>神经内科</c:v>
                </c:pt>
                <c:pt idx="3">
                  <c:v>普通外科</c:v>
                </c:pt>
                <c:pt idx="4">
                  <c:v>骨科</c:v>
                </c:pt>
                <c:pt idx="5">
                  <c:v>风湿病科</c:v>
                </c:pt>
                <c:pt idx="6">
                  <c:v>西区重症医学科</c:v>
                </c:pt>
                <c:pt idx="7">
                  <c:v>乳腺甲状腺外科</c:v>
                </c:pt>
                <c:pt idx="8">
                  <c:v>美容皮肤科</c:v>
                </c:pt>
                <c:pt idx="9">
                  <c:v>东区重症医学科</c:v>
                </c:pt>
                <c:pt idx="10">
                  <c:v>脑病二科</c:v>
                </c:pt>
                <c:pt idx="11">
                  <c:v>显微骨科</c:v>
                </c:pt>
                <c:pt idx="12">
                  <c:v>医院</c:v>
                </c:pt>
                <c:pt idx="13">
                  <c:v>神经外科</c:v>
                </c:pt>
                <c:pt idx="14">
                  <c:v>东区肾病科</c:v>
                </c:pt>
                <c:pt idx="15">
                  <c:v>康复科</c:v>
                </c:pt>
                <c:pt idx="16">
                  <c:v>血液科</c:v>
                </c:pt>
                <c:pt idx="17">
                  <c:v>心病一科</c:v>
                </c:pt>
                <c:pt idx="18">
                  <c:v>肾病科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66.89831586029081</c:v>
                </c:pt>
                <c:pt idx="1">
                  <c:v>66.05026334595824</c:v>
                </c:pt>
                <c:pt idx="2">
                  <c:v>64.41416495354778</c:v>
                </c:pt>
                <c:pt idx="3">
                  <c:v>61.29282781816333</c:v>
                </c:pt>
                <c:pt idx="4">
                  <c:v>60.67692429871586</c:v>
                </c:pt>
                <c:pt idx="5">
                  <c:v>58.403511904131</c:v>
                </c:pt>
                <c:pt idx="6">
                  <c:v>56.58896278535115</c:v>
                </c:pt>
                <c:pt idx="7">
                  <c:v>55.15276180439304</c:v>
                </c:pt>
                <c:pt idx="8">
                  <c:v>53.68534897565715</c:v>
                </c:pt>
                <c:pt idx="9">
                  <c:v>51.31325451135725</c:v>
                </c:pt>
                <c:pt idx="10">
                  <c:v>50.3769446096733</c:v>
                </c:pt>
                <c:pt idx="11">
                  <c:v>50.34498770013815</c:v>
                </c:pt>
                <c:pt idx="12">
                  <c:v>49.495429413989996</c:v>
                </c:pt>
                <c:pt idx="13">
                  <c:v>49.04624085622382</c:v>
                </c:pt>
                <c:pt idx="14">
                  <c:v>48.89807720205817</c:v>
                </c:pt>
                <c:pt idx="15">
                  <c:v>48.846587767565495</c:v>
                </c:pt>
                <c:pt idx="16">
                  <c:v>48.389741239438365</c:v>
                </c:pt>
                <c:pt idx="17">
                  <c:v>48.351423083697654</c:v>
                </c:pt>
                <c:pt idx="18">
                  <c:v>46.97268445430933</c:v>
                </c:pt>
                <c:pt idx="19">
                  <c:v>46.7380455080405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周围血管科</c:v>
                </c:pt>
                <c:pt idx="2">
                  <c:v>神经内科</c:v>
                </c:pt>
                <c:pt idx="3">
                  <c:v>普通外科</c:v>
                </c:pt>
                <c:pt idx="4">
                  <c:v>骨科</c:v>
                </c:pt>
                <c:pt idx="5">
                  <c:v>风湿病科</c:v>
                </c:pt>
                <c:pt idx="6">
                  <c:v>西区重症医学科</c:v>
                </c:pt>
                <c:pt idx="7">
                  <c:v>乳腺甲状腺外科</c:v>
                </c:pt>
                <c:pt idx="8">
                  <c:v>美容皮肤科</c:v>
                </c:pt>
                <c:pt idx="9">
                  <c:v>东区重症医学科</c:v>
                </c:pt>
                <c:pt idx="10">
                  <c:v>脑病二科</c:v>
                </c:pt>
                <c:pt idx="11">
                  <c:v>显微骨科</c:v>
                </c:pt>
                <c:pt idx="12">
                  <c:v>医院</c:v>
                </c:pt>
                <c:pt idx="13">
                  <c:v>神经外科</c:v>
                </c:pt>
                <c:pt idx="14">
                  <c:v>东区肾病科</c:v>
                </c:pt>
                <c:pt idx="15">
                  <c:v>康复科</c:v>
                </c:pt>
                <c:pt idx="16">
                  <c:v>血液科</c:v>
                </c:pt>
                <c:pt idx="17">
                  <c:v>心病一科</c:v>
                </c:pt>
                <c:pt idx="18">
                  <c:v>肾病科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35.12139326449955</c:v>
                </c:pt>
                <c:pt idx="1">
                  <c:v>36.10480857386497</c:v>
                </c:pt>
                <c:pt idx="2">
                  <c:v>29.824213260291625</c:v>
                </c:pt>
                <c:pt idx="3">
                  <c:v>31.32914713900487</c:v>
                </c:pt>
                <c:pt idx="4">
                  <c:v>35.989901311116384</c:v>
                </c:pt>
                <c:pt idx="5">
                  <c:v>30.78820016504754</c:v>
                </c:pt>
                <c:pt idx="6">
                  <c:v>34.88554814820788</c:v>
                </c:pt>
                <c:pt idx="7">
                  <c:v>31.582742470916152</c:v>
                </c:pt>
                <c:pt idx="8">
                  <c:v>32.57597917374429</c:v>
                </c:pt>
                <c:pt idx="9">
                  <c:v>25.8296577338163</c:v>
                </c:pt>
                <c:pt idx="10">
                  <c:v>28.955008480203166</c:v>
                </c:pt>
                <c:pt idx="11">
                  <c:v>36.84539524932729</c:v>
                </c:pt>
                <c:pt idx="12">
                  <c:v>42.5303623361795</c:v>
                </c:pt>
                <c:pt idx="13">
                  <c:v>34.854485422316095</c:v>
                </c:pt>
                <c:pt idx="14">
                  <c:v>35.94394906963706</c:v>
                </c:pt>
                <c:pt idx="15">
                  <c:v>27.601902676238353</c:v>
                </c:pt>
                <c:pt idx="16">
                  <c:v>29.988851495959697</c:v>
                </c:pt>
                <c:pt idx="17">
                  <c:v>46.19640531632129</c:v>
                </c:pt>
                <c:pt idx="18">
                  <c:v>28.877660966543953</c:v>
                </c:pt>
                <c:pt idx="19">
                  <c:v>39.57336064406432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周围血管科</c:v>
                </c:pt>
                <c:pt idx="2">
                  <c:v>神经内科</c:v>
                </c:pt>
                <c:pt idx="3">
                  <c:v>普通外科</c:v>
                </c:pt>
                <c:pt idx="4">
                  <c:v>骨科</c:v>
                </c:pt>
                <c:pt idx="5">
                  <c:v>风湿病科</c:v>
                </c:pt>
                <c:pt idx="6">
                  <c:v>西区重症医学科</c:v>
                </c:pt>
                <c:pt idx="7">
                  <c:v>乳腺甲状腺外科</c:v>
                </c:pt>
                <c:pt idx="8">
                  <c:v>美容皮肤科</c:v>
                </c:pt>
                <c:pt idx="9">
                  <c:v>东区重症医学科</c:v>
                </c:pt>
                <c:pt idx="10">
                  <c:v>脑病二科</c:v>
                </c:pt>
                <c:pt idx="11">
                  <c:v>显微骨科</c:v>
                </c:pt>
                <c:pt idx="12">
                  <c:v>医院</c:v>
                </c:pt>
                <c:pt idx="13">
                  <c:v>神经外科</c:v>
                </c:pt>
                <c:pt idx="14">
                  <c:v>东区肾病科</c:v>
                </c:pt>
                <c:pt idx="15">
                  <c:v>康复科</c:v>
                </c:pt>
                <c:pt idx="16">
                  <c:v>血液科</c:v>
                </c:pt>
                <c:pt idx="17">
                  <c:v>心病一科</c:v>
                </c:pt>
                <c:pt idx="18">
                  <c:v>肾病科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66.89831586029081</c:v>
                </c:pt>
                <c:pt idx="1">
                  <c:v>66.05026334595824</c:v>
                </c:pt>
                <c:pt idx="2">
                  <c:v>64.41416495354778</c:v>
                </c:pt>
                <c:pt idx="3">
                  <c:v>61.29282781816333</c:v>
                </c:pt>
                <c:pt idx="4">
                  <c:v>60.67692429871586</c:v>
                </c:pt>
                <c:pt idx="5">
                  <c:v>58.403511904131</c:v>
                </c:pt>
                <c:pt idx="6">
                  <c:v>56.58896278535115</c:v>
                </c:pt>
                <c:pt idx="7">
                  <c:v>55.15276180439304</c:v>
                </c:pt>
                <c:pt idx="8">
                  <c:v>53.68534897565715</c:v>
                </c:pt>
                <c:pt idx="9">
                  <c:v>51.31325451135725</c:v>
                </c:pt>
                <c:pt idx="10">
                  <c:v>50.3769446096733</c:v>
                </c:pt>
                <c:pt idx="11">
                  <c:v>50.34498770013815</c:v>
                </c:pt>
                <c:pt idx="12">
                  <c:v>49.495429413989996</c:v>
                </c:pt>
                <c:pt idx="13">
                  <c:v>49.04624085622382</c:v>
                </c:pt>
                <c:pt idx="14">
                  <c:v>48.89807720205817</c:v>
                </c:pt>
                <c:pt idx="15">
                  <c:v>48.846587767565495</c:v>
                </c:pt>
                <c:pt idx="16">
                  <c:v>48.389741239438365</c:v>
                </c:pt>
                <c:pt idx="17">
                  <c:v>48.351423083697654</c:v>
                </c:pt>
                <c:pt idx="18">
                  <c:v>46.97268445430933</c:v>
                </c:pt>
                <c:pt idx="19">
                  <c:v>46.7380455080405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周围血管科</c:v>
                </c:pt>
                <c:pt idx="2">
                  <c:v>神经内科</c:v>
                </c:pt>
                <c:pt idx="3">
                  <c:v>普通外科</c:v>
                </c:pt>
                <c:pt idx="4">
                  <c:v>骨科</c:v>
                </c:pt>
                <c:pt idx="5">
                  <c:v>风湿病科</c:v>
                </c:pt>
                <c:pt idx="6">
                  <c:v>西区重症医学科</c:v>
                </c:pt>
                <c:pt idx="7">
                  <c:v>乳腺甲状腺外科</c:v>
                </c:pt>
                <c:pt idx="8">
                  <c:v>美容皮肤科</c:v>
                </c:pt>
                <c:pt idx="9">
                  <c:v>东区重症医学科</c:v>
                </c:pt>
                <c:pt idx="10">
                  <c:v>脑病二科</c:v>
                </c:pt>
                <c:pt idx="11">
                  <c:v>显微骨科</c:v>
                </c:pt>
                <c:pt idx="12">
                  <c:v>医院</c:v>
                </c:pt>
                <c:pt idx="13">
                  <c:v>神经外科</c:v>
                </c:pt>
                <c:pt idx="14">
                  <c:v>东区肾病科</c:v>
                </c:pt>
                <c:pt idx="15">
                  <c:v>康复科</c:v>
                </c:pt>
                <c:pt idx="16">
                  <c:v>血液科</c:v>
                </c:pt>
                <c:pt idx="17">
                  <c:v>心病一科</c:v>
                </c:pt>
                <c:pt idx="18">
                  <c:v>肾病科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3.707524266416295</c:v>
                </c:pt>
                <c:pt idx="1">
                  <c:v>4.314160693810807</c:v>
                </c:pt>
                <c:pt idx="2">
                  <c:v>6.3531209404449225</c:v>
                </c:pt>
                <c:pt idx="3">
                  <c:v>7.565739906488804</c:v>
                </c:pt>
                <c:pt idx="4">
                  <c:v>6.813575584986139</c:v>
                </c:pt>
                <c:pt idx="5">
                  <c:v>8.066326486037166</c:v>
                </c:pt>
                <c:pt idx="6">
                  <c:v>5.366312980449022</c:v>
                </c:pt>
                <c:pt idx="7">
                  <c:v>1.6167043140828223</c:v>
                </c:pt>
                <c:pt idx="8">
                  <c:v>19.724909388313264</c:v>
                </c:pt>
                <c:pt idx="9">
                  <c:v>8.449113483517033</c:v>
                </c:pt>
                <c:pt idx="10">
                  <c:v>5.425230678117954</c:v>
                </c:pt>
                <c:pt idx="11">
                  <c:v>6.005338782553257</c:v>
                </c:pt>
                <c:pt idx="12">
                  <c:v>68.52547125294248</c:v>
                </c:pt>
                <c:pt idx="13">
                  <c:v>0.1212892119725774</c:v>
                </c:pt>
                <c:pt idx="14">
                  <c:v>5.9461490709309075</c:v>
                </c:pt>
                <c:pt idx="15">
                  <c:v>9.89382991903243</c:v>
                </c:pt>
                <c:pt idx="16">
                  <c:v>5.780873276490667</c:v>
                </c:pt>
                <c:pt idx="17">
                  <c:v>7.039375029833505</c:v>
                </c:pt>
                <c:pt idx="18">
                  <c:v>4.658759821454787</c:v>
                </c:pt>
                <c:pt idx="19">
                  <c:v>3.5968376725887605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周围血管科</c:v>
                </c:pt>
                <c:pt idx="2">
                  <c:v>神经内科</c:v>
                </c:pt>
                <c:pt idx="3">
                  <c:v>普通外科</c:v>
                </c:pt>
                <c:pt idx="4">
                  <c:v>骨科</c:v>
                </c:pt>
                <c:pt idx="5">
                  <c:v>风湿病科</c:v>
                </c:pt>
                <c:pt idx="6">
                  <c:v>西区重症医学科</c:v>
                </c:pt>
                <c:pt idx="7">
                  <c:v>乳腺甲状腺外科</c:v>
                </c:pt>
                <c:pt idx="8">
                  <c:v>美容皮肤科</c:v>
                </c:pt>
                <c:pt idx="9">
                  <c:v>东区重症医学科</c:v>
                </c:pt>
                <c:pt idx="10">
                  <c:v>脑病二科</c:v>
                </c:pt>
                <c:pt idx="11">
                  <c:v>显微骨科</c:v>
                </c:pt>
                <c:pt idx="12">
                  <c:v>医院</c:v>
                </c:pt>
                <c:pt idx="13">
                  <c:v>神经外科</c:v>
                </c:pt>
                <c:pt idx="14">
                  <c:v>东区肾病科</c:v>
                </c:pt>
                <c:pt idx="15">
                  <c:v>康复科</c:v>
                </c:pt>
                <c:pt idx="16">
                  <c:v>血液科</c:v>
                </c:pt>
                <c:pt idx="17">
                  <c:v>心病一科</c:v>
                </c:pt>
                <c:pt idx="18">
                  <c:v>肾病科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66.89831586029081</c:v>
                </c:pt>
                <c:pt idx="1">
                  <c:v>66.05026334595824</c:v>
                </c:pt>
                <c:pt idx="2">
                  <c:v>64.41416495354778</c:v>
                </c:pt>
                <c:pt idx="3">
                  <c:v>61.29282781816333</c:v>
                </c:pt>
                <c:pt idx="4">
                  <c:v>60.67692429871586</c:v>
                </c:pt>
                <c:pt idx="5">
                  <c:v>58.403511904131</c:v>
                </c:pt>
                <c:pt idx="6">
                  <c:v>56.58896278535115</c:v>
                </c:pt>
                <c:pt idx="7">
                  <c:v>55.15276180439304</c:v>
                </c:pt>
                <c:pt idx="8">
                  <c:v>53.68534897565715</c:v>
                </c:pt>
                <c:pt idx="9">
                  <c:v>51.31325451135725</c:v>
                </c:pt>
                <c:pt idx="10">
                  <c:v>50.3769446096733</c:v>
                </c:pt>
                <c:pt idx="11">
                  <c:v>50.34498770013815</c:v>
                </c:pt>
                <c:pt idx="12">
                  <c:v>49.495429413989996</c:v>
                </c:pt>
                <c:pt idx="13">
                  <c:v>49.04624085622382</c:v>
                </c:pt>
                <c:pt idx="14">
                  <c:v>48.89807720205817</c:v>
                </c:pt>
                <c:pt idx="15">
                  <c:v>48.846587767565495</c:v>
                </c:pt>
                <c:pt idx="16">
                  <c:v>48.389741239438365</c:v>
                </c:pt>
                <c:pt idx="17">
                  <c:v>48.351423083697654</c:v>
                </c:pt>
                <c:pt idx="18">
                  <c:v>46.97268445430933</c:v>
                </c:pt>
                <c:pt idx="19">
                  <c:v>46.7380455080405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周围血管科</c:v>
                </c:pt>
                <c:pt idx="2">
                  <c:v>神经内科</c:v>
                </c:pt>
                <c:pt idx="3">
                  <c:v>普通外科</c:v>
                </c:pt>
                <c:pt idx="4">
                  <c:v>骨科</c:v>
                </c:pt>
                <c:pt idx="5">
                  <c:v>风湿病科</c:v>
                </c:pt>
                <c:pt idx="6">
                  <c:v>西区重症医学科</c:v>
                </c:pt>
                <c:pt idx="7">
                  <c:v>乳腺甲状腺外科</c:v>
                </c:pt>
                <c:pt idx="8">
                  <c:v>美容皮肤科</c:v>
                </c:pt>
                <c:pt idx="9">
                  <c:v>东区重症医学科</c:v>
                </c:pt>
                <c:pt idx="10">
                  <c:v>脑病二科</c:v>
                </c:pt>
                <c:pt idx="11">
                  <c:v>显微骨科</c:v>
                </c:pt>
                <c:pt idx="12">
                  <c:v>医院</c:v>
                </c:pt>
                <c:pt idx="13">
                  <c:v>神经外科</c:v>
                </c:pt>
                <c:pt idx="14">
                  <c:v>东区肾病科</c:v>
                </c:pt>
                <c:pt idx="15">
                  <c:v>康复科</c:v>
                </c:pt>
                <c:pt idx="16">
                  <c:v>血液科</c:v>
                </c:pt>
                <c:pt idx="17">
                  <c:v>心病一科</c:v>
                </c:pt>
                <c:pt idx="18">
                  <c:v>肾病科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54.29292327163441</c:v>
                </c:pt>
                <c:pt idx="1">
                  <c:v>70.35868287339586</c:v>
                </c:pt>
                <c:pt idx="2">
                  <c:v>60.08921832390305</c:v>
                </c:pt>
                <c:pt idx="3">
                  <c:v>50.56296159381497</c:v>
                </c:pt>
                <c:pt idx="4">
                  <c:v>73.03894887316802</c:v>
                </c:pt>
                <c:pt idx="5">
                  <c:v>55.13707327726646</c:v>
                </c:pt>
                <c:pt idx="6">
                  <c:v>85.1837354872175</c:v>
                </c:pt>
                <c:pt idx="7">
                  <c:v>71.98186611597943</c:v>
                </c:pt>
                <c:pt idx="8">
                  <c:v>46.293145655712316</c:v>
                </c:pt>
                <c:pt idx="9">
                  <c:v>93.53064679534265</c:v>
                </c:pt>
                <c:pt idx="10">
                  <c:v>55.05926440346923</c:v>
                </c:pt>
                <c:pt idx="11">
                  <c:v>51.77963790222926</c:v>
                </c:pt>
                <c:pt idx="12">
                  <c:v>28.263621926731684</c:v>
                </c:pt>
                <c:pt idx="13">
                  <c:v>49.88474222772399</c:v>
                </c:pt>
                <c:pt idx="14">
                  <c:v>26.442873316183682</c:v>
                </c:pt>
                <c:pt idx="15">
                  <c:v>79.47683968383474</c:v>
                </c:pt>
                <c:pt idx="16">
                  <c:v>74.41158716910527</c:v>
                </c:pt>
                <c:pt idx="17">
                  <c:v>29.474373855395537</c:v>
                </c:pt>
                <c:pt idx="18">
                  <c:v>48.80085470486211</c:v>
                </c:pt>
                <c:pt idx="19">
                  <c:v>32.580467103630276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创伤骨科</c:v>
                </c:pt>
                <c:pt idx="2">
                  <c:v>身心医学科</c:v>
                </c:pt>
                <c:pt idx="3">
                  <c:v>心病一科</c:v>
                </c:pt>
                <c:pt idx="4">
                  <c:v>脑病一科</c:v>
                </c:pt>
                <c:pt idx="5">
                  <c:v>眼科</c:v>
                </c:pt>
                <c:pt idx="6">
                  <c:v>呼吸内科</c:v>
                </c:pt>
                <c:pt idx="7">
                  <c:v>口腔科</c:v>
                </c:pt>
                <c:pt idx="8">
                  <c:v>小儿推拿科</c:v>
                </c:pt>
                <c:pt idx="9">
                  <c:v>医院</c:v>
                </c:pt>
                <c:pt idx="10">
                  <c:v>心病三科</c:v>
                </c:pt>
                <c:pt idx="11">
                  <c:v>综合内科</c:v>
                </c:pt>
                <c:pt idx="12">
                  <c:v>针灸科</c:v>
                </c:pt>
                <c:pt idx="13">
                  <c:v>皮肤科</c:v>
                </c:pt>
                <c:pt idx="14">
                  <c:v>中医外治中心</c:v>
                </c:pt>
                <c:pt idx="15">
                  <c:v>肝胆外科</c:v>
                </c:pt>
                <c:pt idx="16">
                  <c:v>脾胃科消化科合并</c:v>
                </c:pt>
                <c:pt idx="17">
                  <c:v>妇科妇二科合并</c:v>
                </c:pt>
                <c:pt idx="18">
                  <c:v>胸外科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61.11345580211096</c:v>
                </c:pt>
                <c:pt idx="1">
                  <c:v>54.645696249781146</c:v>
                </c:pt>
                <c:pt idx="2">
                  <c:v>48.81303874103321</c:v>
                </c:pt>
                <c:pt idx="3">
                  <c:v>46.19640531632129</c:v>
                </c:pt>
                <c:pt idx="4">
                  <c:v>43.47909838589435</c:v>
                </c:pt>
                <c:pt idx="5">
                  <c:v>43.37784866932327</c:v>
                </c:pt>
                <c:pt idx="6">
                  <c:v>43.287004082647975</c:v>
                </c:pt>
                <c:pt idx="7">
                  <c:v>42.92092925279742</c:v>
                </c:pt>
                <c:pt idx="8">
                  <c:v>42.6342351006775</c:v>
                </c:pt>
                <c:pt idx="9">
                  <c:v>42.5303623361795</c:v>
                </c:pt>
                <c:pt idx="10">
                  <c:v>41.645851082816876</c:v>
                </c:pt>
                <c:pt idx="11">
                  <c:v>41.02150228921415</c:v>
                </c:pt>
                <c:pt idx="12">
                  <c:v>40.653527170839524</c:v>
                </c:pt>
                <c:pt idx="13">
                  <c:v>40.32885575605655</c:v>
                </c:pt>
                <c:pt idx="14">
                  <c:v>39.57336064406432</c:v>
                </c:pt>
                <c:pt idx="15">
                  <c:v>39.50543749816339</c:v>
                </c:pt>
                <c:pt idx="16">
                  <c:v>39.438940790077815</c:v>
                </c:pt>
                <c:pt idx="17">
                  <c:v>39.328907116078966</c:v>
                </c:pt>
                <c:pt idx="18">
                  <c:v>39.105390915311226</c:v>
                </c:pt>
                <c:pt idx="19">
                  <c:v>38.62366263877757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创伤骨科</c:v>
                </c:pt>
                <c:pt idx="2">
                  <c:v>身心医学科</c:v>
                </c:pt>
                <c:pt idx="3">
                  <c:v>心病一科</c:v>
                </c:pt>
                <c:pt idx="4">
                  <c:v>脑病一科</c:v>
                </c:pt>
                <c:pt idx="5">
                  <c:v>眼科</c:v>
                </c:pt>
                <c:pt idx="6">
                  <c:v>呼吸内科</c:v>
                </c:pt>
                <c:pt idx="7">
                  <c:v>口腔科</c:v>
                </c:pt>
                <c:pt idx="8">
                  <c:v>小儿推拿科</c:v>
                </c:pt>
                <c:pt idx="9">
                  <c:v>医院</c:v>
                </c:pt>
                <c:pt idx="10">
                  <c:v>心病三科</c:v>
                </c:pt>
                <c:pt idx="11">
                  <c:v>综合内科</c:v>
                </c:pt>
                <c:pt idx="12">
                  <c:v>针灸科</c:v>
                </c:pt>
                <c:pt idx="13">
                  <c:v>皮肤科</c:v>
                </c:pt>
                <c:pt idx="14">
                  <c:v>中医外治中心</c:v>
                </c:pt>
                <c:pt idx="15">
                  <c:v>肝胆外科</c:v>
                </c:pt>
                <c:pt idx="16">
                  <c:v>脾胃科消化科合并</c:v>
                </c:pt>
                <c:pt idx="17">
                  <c:v>妇科妇二科合并</c:v>
                </c:pt>
                <c:pt idx="18">
                  <c:v>胸外科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25.014481645546105</c:v>
                </c:pt>
                <c:pt idx="1">
                  <c:v>28.298146401657817</c:v>
                </c:pt>
                <c:pt idx="2">
                  <c:v>18.578064916456505</c:v>
                </c:pt>
                <c:pt idx="3">
                  <c:v>24.426547288518755</c:v>
                </c:pt>
                <c:pt idx="4">
                  <c:v>7.617088760446256</c:v>
                </c:pt>
                <c:pt idx="5">
                  <c:v>4.524439890067168</c:v>
                </c:pt>
                <c:pt idx="6">
                  <c:v>12.314559589270898</c:v>
                </c:pt>
                <c:pt idx="7">
                  <c:v>29.84863951627377</c:v>
                </c:pt>
                <c:pt idx="8">
                  <c:v>37.789039028156495</c:v>
                </c:pt>
                <c:pt idx="9">
                  <c:v>40.88118051619231</c:v>
                </c:pt>
                <c:pt idx="10">
                  <c:v>25.84317487111884</c:v>
                </c:pt>
                <c:pt idx="11">
                  <c:v>13.140856979096208</c:v>
                </c:pt>
                <c:pt idx="12">
                  <c:v>31.016212884816035</c:v>
                </c:pt>
                <c:pt idx="13">
                  <c:v>28.398808952392194</c:v>
                </c:pt>
                <c:pt idx="14">
                  <c:v>40.43663401332797</c:v>
                </c:pt>
                <c:pt idx="15">
                  <c:v>21.58237896597219</c:v>
                </c:pt>
                <c:pt idx="16">
                  <c:v>25.2796519604314</c:v>
                </c:pt>
                <c:pt idx="17">
                  <c:v>14.42602951782404</c:v>
                </c:pt>
                <c:pt idx="18">
                  <c:v>21.970418409299754</c:v>
                </c:pt>
                <c:pt idx="19">
                  <c:v>20.842180129549124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创伤骨科</c:v>
                </c:pt>
                <c:pt idx="2">
                  <c:v>身心医学科</c:v>
                </c:pt>
                <c:pt idx="3">
                  <c:v>心病一科</c:v>
                </c:pt>
                <c:pt idx="4">
                  <c:v>脑病一科</c:v>
                </c:pt>
                <c:pt idx="5">
                  <c:v>眼科</c:v>
                </c:pt>
                <c:pt idx="6">
                  <c:v>呼吸内科</c:v>
                </c:pt>
                <c:pt idx="7">
                  <c:v>口腔科</c:v>
                </c:pt>
                <c:pt idx="8">
                  <c:v>小儿推拿科</c:v>
                </c:pt>
                <c:pt idx="9">
                  <c:v>医院</c:v>
                </c:pt>
                <c:pt idx="10">
                  <c:v>心病三科</c:v>
                </c:pt>
                <c:pt idx="11">
                  <c:v>综合内科</c:v>
                </c:pt>
                <c:pt idx="12">
                  <c:v>针灸科</c:v>
                </c:pt>
                <c:pt idx="13">
                  <c:v>皮肤科</c:v>
                </c:pt>
                <c:pt idx="14">
                  <c:v>中医外治中心</c:v>
                </c:pt>
                <c:pt idx="15">
                  <c:v>肝胆外科</c:v>
                </c:pt>
                <c:pt idx="16">
                  <c:v>脾胃科消化科合并</c:v>
                </c:pt>
                <c:pt idx="17">
                  <c:v>妇科妇二科合并</c:v>
                </c:pt>
                <c:pt idx="18">
                  <c:v>胸外科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61.11345580211096</c:v>
                </c:pt>
                <c:pt idx="1">
                  <c:v>54.645696249781146</c:v>
                </c:pt>
                <c:pt idx="2">
                  <c:v>48.81303874103321</c:v>
                </c:pt>
                <c:pt idx="3">
                  <c:v>46.19640531632129</c:v>
                </c:pt>
                <c:pt idx="4">
                  <c:v>43.47909838589435</c:v>
                </c:pt>
                <c:pt idx="5">
                  <c:v>43.37784866932327</c:v>
                </c:pt>
                <c:pt idx="6">
                  <c:v>43.287004082647975</c:v>
                </c:pt>
                <c:pt idx="7">
                  <c:v>42.92092925279742</c:v>
                </c:pt>
                <c:pt idx="8">
                  <c:v>42.6342351006775</c:v>
                </c:pt>
                <c:pt idx="9">
                  <c:v>42.5303623361795</c:v>
                </c:pt>
                <c:pt idx="10">
                  <c:v>41.645851082816876</c:v>
                </c:pt>
                <c:pt idx="11">
                  <c:v>41.02150228921415</c:v>
                </c:pt>
                <c:pt idx="12">
                  <c:v>40.653527170839524</c:v>
                </c:pt>
                <c:pt idx="13">
                  <c:v>40.32885575605655</c:v>
                </c:pt>
                <c:pt idx="14">
                  <c:v>39.57336064406432</c:v>
                </c:pt>
                <c:pt idx="15">
                  <c:v>39.50543749816339</c:v>
                </c:pt>
                <c:pt idx="16">
                  <c:v>39.438940790077815</c:v>
                </c:pt>
                <c:pt idx="17">
                  <c:v>39.328907116078966</c:v>
                </c:pt>
                <c:pt idx="18">
                  <c:v>39.105390915311226</c:v>
                </c:pt>
                <c:pt idx="19">
                  <c:v>38.62366263877757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创伤骨科</c:v>
                </c:pt>
                <c:pt idx="2">
                  <c:v>身心医学科</c:v>
                </c:pt>
                <c:pt idx="3">
                  <c:v>心病一科</c:v>
                </c:pt>
                <c:pt idx="4">
                  <c:v>脑病一科</c:v>
                </c:pt>
                <c:pt idx="5">
                  <c:v>眼科</c:v>
                </c:pt>
                <c:pt idx="6">
                  <c:v>呼吸内科</c:v>
                </c:pt>
                <c:pt idx="7">
                  <c:v>口腔科</c:v>
                </c:pt>
                <c:pt idx="8">
                  <c:v>小儿推拿科</c:v>
                </c:pt>
                <c:pt idx="9">
                  <c:v>医院</c:v>
                </c:pt>
                <c:pt idx="10">
                  <c:v>心病三科</c:v>
                </c:pt>
                <c:pt idx="11">
                  <c:v>综合内科</c:v>
                </c:pt>
                <c:pt idx="12">
                  <c:v>针灸科</c:v>
                </c:pt>
                <c:pt idx="13">
                  <c:v>皮肤科</c:v>
                </c:pt>
                <c:pt idx="14">
                  <c:v>中医外治中心</c:v>
                </c:pt>
                <c:pt idx="15">
                  <c:v>肝胆外科</c:v>
                </c:pt>
                <c:pt idx="16">
                  <c:v>脾胃科消化科合并</c:v>
                </c:pt>
                <c:pt idx="17">
                  <c:v>妇科妇二科合并</c:v>
                </c:pt>
                <c:pt idx="18">
                  <c:v>胸外科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50.48364281093493</c:v>
                </c:pt>
                <c:pt idx="1">
                  <c:v>46.214397374489344</c:v>
                </c:pt>
                <c:pt idx="2">
                  <c:v>51.231058227789774</c:v>
                </c:pt>
                <c:pt idx="3">
                  <c:v>51.12435107198831</c:v>
                </c:pt>
                <c:pt idx="4">
                  <c:v>52.76911707438047</c:v>
                </c:pt>
                <c:pt idx="5">
                  <c:v>66.49835233665182</c:v>
                </c:pt>
                <c:pt idx="6">
                  <c:v>52.352794168617514</c:v>
                </c:pt>
                <c:pt idx="7">
                  <c:v>52.21228587278802</c:v>
                </c:pt>
                <c:pt idx="8">
                  <c:v>46.29699521344924</c:v>
                </c:pt>
                <c:pt idx="9">
                  <c:v>31.003758555077514</c:v>
                </c:pt>
                <c:pt idx="10">
                  <c:v>47.17554855752999</c:v>
                </c:pt>
                <c:pt idx="11">
                  <c:v>34.78941177531328</c:v>
                </c:pt>
                <c:pt idx="12">
                  <c:v>52.0403791890498</c:v>
                </c:pt>
                <c:pt idx="13">
                  <c:v>47.089973709253584</c:v>
                </c:pt>
                <c:pt idx="14">
                  <c:v>46.56096967235503</c:v>
                </c:pt>
                <c:pt idx="15">
                  <c:v>57.658249496107125</c:v>
                </c:pt>
                <c:pt idx="16">
                  <c:v>52.05700198935704</c:v>
                </c:pt>
                <c:pt idx="17">
                  <c:v>65.17868956440775</c:v>
                </c:pt>
                <c:pt idx="18">
                  <c:v>55.28394188593106</c:v>
                </c:pt>
                <c:pt idx="19">
                  <c:v>59.34771141226568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创伤骨科</c:v>
                </c:pt>
                <c:pt idx="2">
                  <c:v>身心医学科</c:v>
                </c:pt>
                <c:pt idx="3">
                  <c:v>心病一科</c:v>
                </c:pt>
                <c:pt idx="4">
                  <c:v>脑病一科</c:v>
                </c:pt>
                <c:pt idx="5">
                  <c:v>眼科</c:v>
                </c:pt>
                <c:pt idx="6">
                  <c:v>呼吸内科</c:v>
                </c:pt>
                <c:pt idx="7">
                  <c:v>口腔科</c:v>
                </c:pt>
                <c:pt idx="8">
                  <c:v>小儿推拿科</c:v>
                </c:pt>
                <c:pt idx="9">
                  <c:v>医院</c:v>
                </c:pt>
                <c:pt idx="10">
                  <c:v>心病三科</c:v>
                </c:pt>
                <c:pt idx="11">
                  <c:v>综合内科</c:v>
                </c:pt>
                <c:pt idx="12">
                  <c:v>针灸科</c:v>
                </c:pt>
                <c:pt idx="13">
                  <c:v>皮肤科</c:v>
                </c:pt>
                <c:pt idx="14">
                  <c:v>中医外治中心</c:v>
                </c:pt>
                <c:pt idx="15">
                  <c:v>肝胆外科</c:v>
                </c:pt>
                <c:pt idx="16">
                  <c:v>脾胃科消化科合并</c:v>
                </c:pt>
                <c:pt idx="17">
                  <c:v>妇科妇二科合并</c:v>
                </c:pt>
                <c:pt idx="18">
                  <c:v>胸外科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61.11345580211096</c:v>
                </c:pt>
                <c:pt idx="1">
                  <c:v>54.645696249781146</c:v>
                </c:pt>
                <c:pt idx="2">
                  <c:v>48.81303874103321</c:v>
                </c:pt>
                <c:pt idx="3">
                  <c:v>46.19640531632129</c:v>
                </c:pt>
                <c:pt idx="4">
                  <c:v>43.47909838589435</c:v>
                </c:pt>
                <c:pt idx="5">
                  <c:v>43.37784866932327</c:v>
                </c:pt>
                <c:pt idx="6">
                  <c:v>43.287004082647975</c:v>
                </c:pt>
                <c:pt idx="7">
                  <c:v>42.92092925279742</c:v>
                </c:pt>
                <c:pt idx="8">
                  <c:v>42.6342351006775</c:v>
                </c:pt>
                <c:pt idx="9">
                  <c:v>42.5303623361795</c:v>
                </c:pt>
                <c:pt idx="10">
                  <c:v>41.645851082816876</c:v>
                </c:pt>
                <c:pt idx="11">
                  <c:v>41.02150228921415</c:v>
                </c:pt>
                <c:pt idx="12">
                  <c:v>40.653527170839524</c:v>
                </c:pt>
                <c:pt idx="13">
                  <c:v>40.32885575605655</c:v>
                </c:pt>
                <c:pt idx="14">
                  <c:v>39.57336064406432</c:v>
                </c:pt>
                <c:pt idx="15">
                  <c:v>39.50543749816339</c:v>
                </c:pt>
                <c:pt idx="16">
                  <c:v>39.438940790077815</c:v>
                </c:pt>
                <c:pt idx="17">
                  <c:v>39.328907116078966</c:v>
                </c:pt>
                <c:pt idx="18">
                  <c:v>39.105390915311226</c:v>
                </c:pt>
                <c:pt idx="19">
                  <c:v>38.62366263877757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创伤骨科</c:v>
                </c:pt>
                <c:pt idx="2">
                  <c:v>身心医学科</c:v>
                </c:pt>
                <c:pt idx="3">
                  <c:v>心病一科</c:v>
                </c:pt>
                <c:pt idx="4">
                  <c:v>脑病一科</c:v>
                </c:pt>
                <c:pt idx="5">
                  <c:v>眼科</c:v>
                </c:pt>
                <c:pt idx="6">
                  <c:v>呼吸内科</c:v>
                </c:pt>
                <c:pt idx="7">
                  <c:v>口腔科</c:v>
                </c:pt>
                <c:pt idx="8">
                  <c:v>小儿推拿科</c:v>
                </c:pt>
                <c:pt idx="9">
                  <c:v>医院</c:v>
                </c:pt>
                <c:pt idx="10">
                  <c:v>心病三科</c:v>
                </c:pt>
                <c:pt idx="11">
                  <c:v>综合内科</c:v>
                </c:pt>
                <c:pt idx="12">
                  <c:v>针灸科</c:v>
                </c:pt>
                <c:pt idx="13">
                  <c:v>皮肤科</c:v>
                </c:pt>
                <c:pt idx="14">
                  <c:v>中医外治中心</c:v>
                </c:pt>
                <c:pt idx="15">
                  <c:v>肝胆外科</c:v>
                </c:pt>
                <c:pt idx="16">
                  <c:v>脾胃科消化科合并</c:v>
                </c:pt>
                <c:pt idx="17">
                  <c:v>妇科妇二科合并</c:v>
                </c:pt>
                <c:pt idx="18">
                  <c:v>胸外科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40.47622074267427</c:v>
                </c:pt>
                <c:pt idx="1">
                  <c:v>51.241017173368846</c:v>
                </c:pt>
                <c:pt idx="2">
                  <c:v>52.9371407152161</c:v>
                </c:pt>
                <c:pt idx="3">
                  <c:v>41.96315718618415</c:v>
                </c:pt>
                <c:pt idx="4">
                  <c:v>62.91050509125518</c:v>
                </c:pt>
                <c:pt idx="5">
                  <c:v>54.946937953259834</c:v>
                </c:pt>
                <c:pt idx="6">
                  <c:v>56.096077997868214</c:v>
                </c:pt>
                <c:pt idx="7">
                  <c:v>52.51818583803952</c:v>
                </c:pt>
                <c:pt idx="8">
                  <c:v>44.907761274920865</c:v>
                </c:pt>
                <c:pt idx="9">
                  <c:v>48.5358390727555</c:v>
                </c:pt>
                <c:pt idx="10">
                  <c:v>39.1311262350988</c:v>
                </c:pt>
                <c:pt idx="11">
                  <c:v>42.37832671728144</c:v>
                </c:pt>
                <c:pt idx="12">
                  <c:v>41.59297517626823</c:v>
                </c:pt>
                <c:pt idx="13">
                  <c:v>50.72522633052658</c:v>
                </c:pt>
                <c:pt idx="14">
                  <c:v>56.917637342568554</c:v>
                </c:pt>
                <c:pt idx="15">
                  <c:v>57.09997788786263</c:v>
                </c:pt>
                <c:pt idx="16">
                  <c:v>36.24000969910194</c:v>
                </c:pt>
                <c:pt idx="17">
                  <c:v>47.18012426188878</c:v>
                </c:pt>
                <c:pt idx="18">
                  <c:v>65.35854386246328</c:v>
                </c:pt>
                <c:pt idx="19">
                  <c:v>43.67419228623007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创伤骨科</c:v>
                </c:pt>
                <c:pt idx="2">
                  <c:v>身心医学科</c:v>
                </c:pt>
                <c:pt idx="3">
                  <c:v>心病一科</c:v>
                </c:pt>
                <c:pt idx="4">
                  <c:v>脑病一科</c:v>
                </c:pt>
                <c:pt idx="5">
                  <c:v>眼科</c:v>
                </c:pt>
                <c:pt idx="6">
                  <c:v>呼吸内科</c:v>
                </c:pt>
                <c:pt idx="7">
                  <c:v>口腔科</c:v>
                </c:pt>
                <c:pt idx="8">
                  <c:v>小儿推拿科</c:v>
                </c:pt>
                <c:pt idx="9">
                  <c:v>医院</c:v>
                </c:pt>
                <c:pt idx="10">
                  <c:v>心病三科</c:v>
                </c:pt>
                <c:pt idx="11">
                  <c:v>综合内科</c:v>
                </c:pt>
                <c:pt idx="12">
                  <c:v>针灸科</c:v>
                </c:pt>
                <c:pt idx="13">
                  <c:v>皮肤科</c:v>
                </c:pt>
                <c:pt idx="14">
                  <c:v>中医外治中心</c:v>
                </c:pt>
                <c:pt idx="15">
                  <c:v>肝胆外科</c:v>
                </c:pt>
                <c:pt idx="16">
                  <c:v>脾胃科消化科合并</c:v>
                </c:pt>
                <c:pt idx="17">
                  <c:v>妇科妇二科合并</c:v>
                </c:pt>
                <c:pt idx="18">
                  <c:v>胸外科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61.11345580211096</c:v>
                </c:pt>
                <c:pt idx="1">
                  <c:v>54.645696249781146</c:v>
                </c:pt>
                <c:pt idx="2">
                  <c:v>48.81303874103321</c:v>
                </c:pt>
                <c:pt idx="3">
                  <c:v>46.19640531632129</c:v>
                </c:pt>
                <c:pt idx="4">
                  <c:v>43.47909838589435</c:v>
                </c:pt>
                <c:pt idx="5">
                  <c:v>43.37784866932327</c:v>
                </c:pt>
                <c:pt idx="6">
                  <c:v>43.287004082647975</c:v>
                </c:pt>
                <c:pt idx="7">
                  <c:v>42.92092925279742</c:v>
                </c:pt>
                <c:pt idx="8">
                  <c:v>42.6342351006775</c:v>
                </c:pt>
                <c:pt idx="9">
                  <c:v>42.5303623361795</c:v>
                </c:pt>
                <c:pt idx="10">
                  <c:v>41.645851082816876</c:v>
                </c:pt>
                <c:pt idx="11">
                  <c:v>41.02150228921415</c:v>
                </c:pt>
                <c:pt idx="12">
                  <c:v>40.653527170839524</c:v>
                </c:pt>
                <c:pt idx="13">
                  <c:v>40.32885575605655</c:v>
                </c:pt>
                <c:pt idx="14">
                  <c:v>39.57336064406432</c:v>
                </c:pt>
                <c:pt idx="15">
                  <c:v>39.50543749816339</c:v>
                </c:pt>
                <c:pt idx="16">
                  <c:v>39.438940790077815</c:v>
                </c:pt>
                <c:pt idx="17">
                  <c:v>39.328907116078966</c:v>
                </c:pt>
                <c:pt idx="18">
                  <c:v>39.105390915311226</c:v>
                </c:pt>
                <c:pt idx="19">
                  <c:v>38.62366263877757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创伤骨科</c:v>
                </c:pt>
                <c:pt idx="2">
                  <c:v>身心医学科</c:v>
                </c:pt>
                <c:pt idx="3">
                  <c:v>心病一科</c:v>
                </c:pt>
                <c:pt idx="4">
                  <c:v>脑病一科</c:v>
                </c:pt>
                <c:pt idx="5">
                  <c:v>眼科</c:v>
                </c:pt>
                <c:pt idx="6">
                  <c:v>呼吸内科</c:v>
                </c:pt>
                <c:pt idx="7">
                  <c:v>口腔科</c:v>
                </c:pt>
                <c:pt idx="8">
                  <c:v>小儿推拿科</c:v>
                </c:pt>
                <c:pt idx="9">
                  <c:v>医院</c:v>
                </c:pt>
                <c:pt idx="10">
                  <c:v>心病三科</c:v>
                </c:pt>
                <c:pt idx="11">
                  <c:v>综合内科</c:v>
                </c:pt>
                <c:pt idx="12">
                  <c:v>针灸科</c:v>
                </c:pt>
                <c:pt idx="13">
                  <c:v>皮肤科</c:v>
                </c:pt>
                <c:pt idx="14">
                  <c:v>中医外治中心</c:v>
                </c:pt>
                <c:pt idx="15">
                  <c:v>肝胆外科</c:v>
                </c:pt>
                <c:pt idx="16">
                  <c:v>脾胃科消化科合并</c:v>
                </c:pt>
                <c:pt idx="17">
                  <c:v>妇科妇二科合并</c:v>
                </c:pt>
                <c:pt idx="18">
                  <c:v>胸外科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53.04540299417534</c:v>
                </c:pt>
                <c:pt idx="1">
                  <c:v>57.50060288014087</c:v>
                </c:pt>
                <c:pt idx="2">
                  <c:v>41.75691134269605</c:v>
                </c:pt>
                <c:pt idx="3">
                  <c:v>58.04085119832674</c:v>
                </c:pt>
                <c:pt idx="4">
                  <c:v>53.05716595896306</c:v>
                </c:pt>
                <c:pt idx="5">
                  <c:v>41.467676673454825</c:v>
                </c:pt>
                <c:pt idx="6">
                  <c:v>56.11556500617077</c:v>
                </c:pt>
                <c:pt idx="7">
                  <c:v>54.52455588290122</c:v>
                </c:pt>
                <c:pt idx="8">
                  <c:v>52.46085747225562</c:v>
                </c:pt>
                <c:pt idx="9">
                  <c:v>50.00186263095103</c:v>
                </c:pt>
                <c:pt idx="10">
                  <c:v>52.033410022266985</c:v>
                </c:pt>
                <c:pt idx="11">
                  <c:v>36.97300248601552</c:v>
                </c:pt>
                <c:pt idx="12">
                  <c:v>46.19045518228732</c:v>
                </c:pt>
                <c:pt idx="13">
                  <c:v>39.94476220149845</c:v>
                </c:pt>
                <c:pt idx="14">
                  <c:v>41.865551265144816</c:v>
                </c:pt>
                <c:pt idx="15">
                  <c:v>55.865411542407244</c:v>
                </c:pt>
                <c:pt idx="16">
                  <c:v>43.18495030781308</c:v>
                </c:pt>
                <c:pt idx="17">
                  <c:v>41.34046897646446</c:v>
                </c:pt>
                <c:pt idx="18">
                  <c:v>58.14350395298067</c:v>
                </c:pt>
                <c:pt idx="19">
                  <c:v>43.53316730012406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创伤骨科</c:v>
                </c:pt>
                <c:pt idx="2">
                  <c:v>身心医学科</c:v>
                </c:pt>
                <c:pt idx="3">
                  <c:v>心病一科</c:v>
                </c:pt>
                <c:pt idx="4">
                  <c:v>脑病一科</c:v>
                </c:pt>
                <c:pt idx="5">
                  <c:v>眼科</c:v>
                </c:pt>
                <c:pt idx="6">
                  <c:v>呼吸内科</c:v>
                </c:pt>
                <c:pt idx="7">
                  <c:v>口腔科</c:v>
                </c:pt>
                <c:pt idx="8">
                  <c:v>小儿推拿科</c:v>
                </c:pt>
                <c:pt idx="9">
                  <c:v>医院</c:v>
                </c:pt>
                <c:pt idx="10">
                  <c:v>心病三科</c:v>
                </c:pt>
                <c:pt idx="11">
                  <c:v>综合内科</c:v>
                </c:pt>
                <c:pt idx="12">
                  <c:v>针灸科</c:v>
                </c:pt>
                <c:pt idx="13">
                  <c:v>皮肤科</c:v>
                </c:pt>
                <c:pt idx="14">
                  <c:v>中医外治中心</c:v>
                </c:pt>
                <c:pt idx="15">
                  <c:v>肝胆外科</c:v>
                </c:pt>
                <c:pt idx="16">
                  <c:v>脾胃科消化科合并</c:v>
                </c:pt>
                <c:pt idx="17">
                  <c:v>妇科妇二科合并</c:v>
                </c:pt>
                <c:pt idx="18">
                  <c:v>胸外科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61.11345580211096</c:v>
                </c:pt>
                <c:pt idx="1">
                  <c:v>54.645696249781146</c:v>
                </c:pt>
                <c:pt idx="2">
                  <c:v>48.81303874103321</c:v>
                </c:pt>
                <c:pt idx="3">
                  <c:v>46.19640531632129</c:v>
                </c:pt>
                <c:pt idx="4">
                  <c:v>43.47909838589435</c:v>
                </c:pt>
                <c:pt idx="5">
                  <c:v>43.37784866932327</c:v>
                </c:pt>
                <c:pt idx="6">
                  <c:v>43.287004082647975</c:v>
                </c:pt>
                <c:pt idx="7">
                  <c:v>42.92092925279742</c:v>
                </c:pt>
                <c:pt idx="8">
                  <c:v>42.6342351006775</c:v>
                </c:pt>
                <c:pt idx="9">
                  <c:v>42.5303623361795</c:v>
                </c:pt>
                <c:pt idx="10">
                  <c:v>41.645851082816876</c:v>
                </c:pt>
                <c:pt idx="11">
                  <c:v>41.02150228921415</c:v>
                </c:pt>
                <c:pt idx="12">
                  <c:v>40.653527170839524</c:v>
                </c:pt>
                <c:pt idx="13">
                  <c:v>40.32885575605655</c:v>
                </c:pt>
                <c:pt idx="14">
                  <c:v>39.57336064406432</c:v>
                </c:pt>
                <c:pt idx="15">
                  <c:v>39.50543749816339</c:v>
                </c:pt>
                <c:pt idx="16">
                  <c:v>39.438940790077815</c:v>
                </c:pt>
                <c:pt idx="17">
                  <c:v>39.328907116078966</c:v>
                </c:pt>
                <c:pt idx="18">
                  <c:v>39.105390915311226</c:v>
                </c:pt>
                <c:pt idx="19">
                  <c:v>38.62366263877757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创伤骨科</c:v>
                </c:pt>
                <c:pt idx="2">
                  <c:v>身心医学科</c:v>
                </c:pt>
                <c:pt idx="3">
                  <c:v>心病一科</c:v>
                </c:pt>
                <c:pt idx="4">
                  <c:v>脑病一科</c:v>
                </c:pt>
                <c:pt idx="5">
                  <c:v>眼科</c:v>
                </c:pt>
                <c:pt idx="6">
                  <c:v>呼吸内科</c:v>
                </c:pt>
                <c:pt idx="7">
                  <c:v>口腔科</c:v>
                </c:pt>
                <c:pt idx="8">
                  <c:v>小儿推拿科</c:v>
                </c:pt>
                <c:pt idx="9">
                  <c:v>医院</c:v>
                </c:pt>
                <c:pt idx="10">
                  <c:v>心病三科</c:v>
                </c:pt>
                <c:pt idx="11">
                  <c:v>综合内科</c:v>
                </c:pt>
                <c:pt idx="12">
                  <c:v>针灸科</c:v>
                </c:pt>
                <c:pt idx="13">
                  <c:v>皮肤科</c:v>
                </c:pt>
                <c:pt idx="14">
                  <c:v>中医外治中心</c:v>
                </c:pt>
                <c:pt idx="15">
                  <c:v>肝胆外科</c:v>
                </c:pt>
                <c:pt idx="16">
                  <c:v>脾胃科消化科合并</c:v>
                </c:pt>
                <c:pt idx="17">
                  <c:v>妇科妇二科合并</c:v>
                </c:pt>
                <c:pt idx="18">
                  <c:v>胸外科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16.803023099003198</c:v>
                </c:pt>
                <c:pt idx="1">
                  <c:v>2.5718062506136725</c:v>
                </c:pt>
                <c:pt idx="2">
                  <c:v>5.4920482919258795</c:v>
                </c:pt>
                <c:pt idx="3">
                  <c:v>2.055539993906754</c:v>
                </c:pt>
                <c:pt idx="4">
                  <c:v>1.3773534569245875</c:v>
                </c:pt>
                <c:pt idx="5">
                  <c:v>4.107713209616197</c:v>
                </c:pt>
                <c:pt idx="6">
                  <c:v>2.126192338843748</c:v>
                </c:pt>
                <c:pt idx="7">
                  <c:v>3.6276351816548984</c:v>
                </c:pt>
                <c:pt idx="8">
                  <c:v>6.3571846083068175</c:v>
                </c:pt>
                <c:pt idx="9">
                  <c:v>22.868001588837735</c:v>
                </c:pt>
                <c:pt idx="10">
                  <c:v>1.4737562748697446</c:v>
                </c:pt>
                <c:pt idx="11">
                  <c:v>4.512120464949432</c:v>
                </c:pt>
                <c:pt idx="12">
                  <c:v>3.144454602498925</c:v>
                </c:pt>
                <c:pt idx="13">
                  <c:v>2.960482388471812</c:v>
                </c:pt>
                <c:pt idx="14">
                  <c:v>3.8967821395583186</c:v>
                </c:pt>
                <c:pt idx="15">
                  <c:v>4.041129220138163</c:v>
                </c:pt>
                <c:pt idx="16">
                  <c:v>8.615227920487929</c:v>
                </c:pt>
                <c:pt idx="17">
                  <c:v>23.83019298435573</c:v>
                </c:pt>
                <c:pt idx="18">
                  <c:v>5.426423355295266</c:v>
                </c:pt>
                <c:pt idx="19">
                  <c:v>2.545402708999961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创伤骨科</c:v>
                </c:pt>
                <c:pt idx="2">
                  <c:v>身心医学科</c:v>
                </c:pt>
                <c:pt idx="3">
                  <c:v>心病一科</c:v>
                </c:pt>
                <c:pt idx="4">
                  <c:v>脑病一科</c:v>
                </c:pt>
                <c:pt idx="5">
                  <c:v>眼科</c:v>
                </c:pt>
                <c:pt idx="6">
                  <c:v>呼吸内科</c:v>
                </c:pt>
                <c:pt idx="7">
                  <c:v>口腔科</c:v>
                </c:pt>
                <c:pt idx="8">
                  <c:v>小儿推拿科</c:v>
                </c:pt>
                <c:pt idx="9">
                  <c:v>医院</c:v>
                </c:pt>
                <c:pt idx="10">
                  <c:v>心病三科</c:v>
                </c:pt>
                <c:pt idx="11">
                  <c:v>综合内科</c:v>
                </c:pt>
                <c:pt idx="12">
                  <c:v>针灸科</c:v>
                </c:pt>
                <c:pt idx="13">
                  <c:v>皮肤科</c:v>
                </c:pt>
                <c:pt idx="14">
                  <c:v>中医外治中心</c:v>
                </c:pt>
                <c:pt idx="15">
                  <c:v>肝胆外科</c:v>
                </c:pt>
                <c:pt idx="16">
                  <c:v>脾胃科消化科合并</c:v>
                </c:pt>
                <c:pt idx="17">
                  <c:v>妇科妇二科合并</c:v>
                </c:pt>
                <c:pt idx="18">
                  <c:v>胸外科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61.11345580211096</c:v>
                </c:pt>
                <c:pt idx="1">
                  <c:v>54.645696249781146</c:v>
                </c:pt>
                <c:pt idx="2">
                  <c:v>48.81303874103321</c:v>
                </c:pt>
                <c:pt idx="3">
                  <c:v>46.19640531632129</c:v>
                </c:pt>
                <c:pt idx="4">
                  <c:v>43.47909838589435</c:v>
                </c:pt>
                <c:pt idx="5">
                  <c:v>43.37784866932327</c:v>
                </c:pt>
                <c:pt idx="6">
                  <c:v>43.287004082647975</c:v>
                </c:pt>
                <c:pt idx="7">
                  <c:v>42.92092925279742</c:v>
                </c:pt>
                <c:pt idx="8">
                  <c:v>42.6342351006775</c:v>
                </c:pt>
                <c:pt idx="9">
                  <c:v>42.5303623361795</c:v>
                </c:pt>
                <c:pt idx="10">
                  <c:v>41.645851082816876</c:v>
                </c:pt>
                <c:pt idx="11">
                  <c:v>41.02150228921415</c:v>
                </c:pt>
                <c:pt idx="12">
                  <c:v>40.653527170839524</c:v>
                </c:pt>
                <c:pt idx="13">
                  <c:v>40.32885575605655</c:v>
                </c:pt>
                <c:pt idx="14">
                  <c:v>39.57336064406432</c:v>
                </c:pt>
                <c:pt idx="15">
                  <c:v>39.50543749816339</c:v>
                </c:pt>
                <c:pt idx="16">
                  <c:v>39.438940790077815</c:v>
                </c:pt>
                <c:pt idx="17">
                  <c:v>39.328907116078966</c:v>
                </c:pt>
                <c:pt idx="18">
                  <c:v>39.105390915311226</c:v>
                </c:pt>
                <c:pt idx="19">
                  <c:v>38.62366263877757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创伤骨科</c:v>
                </c:pt>
                <c:pt idx="2">
                  <c:v>身心医学科</c:v>
                </c:pt>
                <c:pt idx="3">
                  <c:v>心病一科</c:v>
                </c:pt>
                <c:pt idx="4">
                  <c:v>脑病一科</c:v>
                </c:pt>
                <c:pt idx="5">
                  <c:v>眼科</c:v>
                </c:pt>
                <c:pt idx="6">
                  <c:v>呼吸内科</c:v>
                </c:pt>
                <c:pt idx="7">
                  <c:v>口腔科</c:v>
                </c:pt>
                <c:pt idx="8">
                  <c:v>小儿推拿科</c:v>
                </c:pt>
                <c:pt idx="9">
                  <c:v>医院</c:v>
                </c:pt>
                <c:pt idx="10">
                  <c:v>心病三科</c:v>
                </c:pt>
                <c:pt idx="11">
                  <c:v>综合内科</c:v>
                </c:pt>
                <c:pt idx="12">
                  <c:v>针灸科</c:v>
                </c:pt>
                <c:pt idx="13">
                  <c:v>皮肤科</c:v>
                </c:pt>
                <c:pt idx="14">
                  <c:v>中医外治中心</c:v>
                </c:pt>
                <c:pt idx="15">
                  <c:v>肝胆外科</c:v>
                </c:pt>
                <c:pt idx="16">
                  <c:v>脾胃科消化科合并</c:v>
                </c:pt>
                <c:pt idx="17">
                  <c:v>妇科妇二科合并</c:v>
                </c:pt>
                <c:pt idx="18">
                  <c:v>胸外科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40.625513008666275</c:v>
                </c:pt>
                <c:pt idx="1">
                  <c:v>47.057232026778294</c:v>
                </c:pt>
                <c:pt idx="2">
                  <c:v>58.53900778478871</c:v>
                </c:pt>
                <c:pt idx="3">
                  <c:v>41.036652177710096</c:v>
                </c:pt>
                <c:pt idx="4">
                  <c:v>36.37713165242286</c:v>
                </c:pt>
                <c:pt idx="5">
                  <c:v>45.37034430944799</c:v>
                </c:pt>
                <c:pt idx="6">
                  <c:v>65.25508393553373</c:v>
                </c:pt>
                <c:pt idx="7">
                  <c:v>63.16415470115199</c:v>
                </c:pt>
                <c:pt idx="8">
                  <c:v>38.60859057538398</c:v>
                </c:pt>
                <c:pt idx="9">
                  <c:v>9.401323846684786</c:v>
                </c:pt>
                <c:pt idx="10">
                  <c:v>39.65959286086792</c:v>
                </c:pt>
                <c:pt idx="11">
                  <c:v>43.56717505396102</c:v>
                </c:pt>
                <c:pt idx="12">
                  <c:v>46.79242963440012</c:v>
                </c:pt>
                <c:pt idx="13">
                  <c:v>44.56407262834535</c:v>
                </c:pt>
                <c:pt idx="14">
                  <c:v>38.485606611458365</c:v>
                </c:pt>
                <c:pt idx="15">
                  <c:v>16.769626260716123</c:v>
                </c:pt>
                <c:pt idx="16">
                  <c:v>36.76724998751201</c:v>
                </c:pt>
                <c:pt idx="17">
                  <c:v>45.82915578066804</c:v>
                </c:pt>
                <c:pt idx="18">
                  <c:v>49.26549935795758</c:v>
                </c:pt>
                <c:pt idx="19">
                  <c:v>40.09121139804864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创伤骨科</c:v>
                </c:pt>
                <c:pt idx="2">
                  <c:v>身心医学科</c:v>
                </c:pt>
                <c:pt idx="3">
                  <c:v>心病一科</c:v>
                </c:pt>
                <c:pt idx="4">
                  <c:v>脑病一科</c:v>
                </c:pt>
                <c:pt idx="5">
                  <c:v>眼科</c:v>
                </c:pt>
                <c:pt idx="6">
                  <c:v>呼吸内科</c:v>
                </c:pt>
                <c:pt idx="7">
                  <c:v>口腔科</c:v>
                </c:pt>
                <c:pt idx="8">
                  <c:v>小儿推拿科</c:v>
                </c:pt>
                <c:pt idx="9">
                  <c:v>医院</c:v>
                </c:pt>
                <c:pt idx="10">
                  <c:v>心病三科</c:v>
                </c:pt>
                <c:pt idx="11">
                  <c:v>综合内科</c:v>
                </c:pt>
                <c:pt idx="12">
                  <c:v>针灸科</c:v>
                </c:pt>
                <c:pt idx="13">
                  <c:v>皮肤科</c:v>
                </c:pt>
                <c:pt idx="14">
                  <c:v>中医外治中心</c:v>
                </c:pt>
                <c:pt idx="15">
                  <c:v>肝胆外科</c:v>
                </c:pt>
                <c:pt idx="16">
                  <c:v>脾胃科消化科合并</c:v>
                </c:pt>
                <c:pt idx="17">
                  <c:v>妇科妇二科合并</c:v>
                </c:pt>
                <c:pt idx="18">
                  <c:v>胸外科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61.11345580211096</c:v>
                </c:pt>
                <c:pt idx="1">
                  <c:v>54.645696249781146</c:v>
                </c:pt>
                <c:pt idx="2">
                  <c:v>48.81303874103321</c:v>
                </c:pt>
                <c:pt idx="3">
                  <c:v>46.19640531632129</c:v>
                </c:pt>
                <c:pt idx="4">
                  <c:v>43.47909838589435</c:v>
                </c:pt>
                <c:pt idx="5">
                  <c:v>43.37784866932327</c:v>
                </c:pt>
                <c:pt idx="6">
                  <c:v>43.287004082647975</c:v>
                </c:pt>
                <c:pt idx="7">
                  <c:v>42.92092925279742</c:v>
                </c:pt>
                <c:pt idx="8">
                  <c:v>42.6342351006775</c:v>
                </c:pt>
                <c:pt idx="9">
                  <c:v>42.5303623361795</c:v>
                </c:pt>
                <c:pt idx="10">
                  <c:v>41.645851082816876</c:v>
                </c:pt>
                <c:pt idx="11">
                  <c:v>41.02150228921415</c:v>
                </c:pt>
                <c:pt idx="12">
                  <c:v>40.653527170839524</c:v>
                </c:pt>
                <c:pt idx="13">
                  <c:v>40.32885575605655</c:v>
                </c:pt>
                <c:pt idx="14">
                  <c:v>39.57336064406432</c:v>
                </c:pt>
                <c:pt idx="15">
                  <c:v>39.50543749816339</c:v>
                </c:pt>
                <c:pt idx="16">
                  <c:v>39.438940790077815</c:v>
                </c:pt>
                <c:pt idx="17">
                  <c:v>39.328907116078966</c:v>
                </c:pt>
                <c:pt idx="18">
                  <c:v>39.105390915311226</c:v>
                </c:pt>
                <c:pt idx="19">
                  <c:v>38.62366263877757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创伤骨科</c:v>
                </c:pt>
                <c:pt idx="2">
                  <c:v>身心医学科</c:v>
                </c:pt>
                <c:pt idx="3">
                  <c:v>心病一科</c:v>
                </c:pt>
                <c:pt idx="4">
                  <c:v>脑病一科</c:v>
                </c:pt>
                <c:pt idx="5">
                  <c:v>眼科</c:v>
                </c:pt>
                <c:pt idx="6">
                  <c:v>呼吸内科</c:v>
                </c:pt>
                <c:pt idx="7">
                  <c:v>口腔科</c:v>
                </c:pt>
                <c:pt idx="8">
                  <c:v>小儿推拿科</c:v>
                </c:pt>
                <c:pt idx="9">
                  <c:v>医院</c:v>
                </c:pt>
                <c:pt idx="10">
                  <c:v>心病三科</c:v>
                </c:pt>
                <c:pt idx="11">
                  <c:v>综合内科</c:v>
                </c:pt>
                <c:pt idx="12">
                  <c:v>针灸科</c:v>
                </c:pt>
                <c:pt idx="13">
                  <c:v>皮肤科</c:v>
                </c:pt>
                <c:pt idx="14">
                  <c:v>中医外治中心</c:v>
                </c:pt>
                <c:pt idx="15">
                  <c:v>肝胆外科</c:v>
                </c:pt>
                <c:pt idx="16">
                  <c:v>脾胃科消化科合并</c:v>
                </c:pt>
                <c:pt idx="17">
                  <c:v>妇科妇二科合并</c:v>
                </c:pt>
                <c:pt idx="18">
                  <c:v>胸外科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43.775741849705234</c:v>
                </c:pt>
                <c:pt idx="1">
                  <c:v>39.1750817878256</c:v>
                </c:pt>
                <c:pt idx="2">
                  <c:v>45.73446239183838</c:v>
                </c:pt>
                <c:pt idx="3">
                  <c:v>48.351423083697654</c:v>
                </c:pt>
                <c:pt idx="4">
                  <c:v>8.49108688767118</c:v>
                </c:pt>
                <c:pt idx="5">
                  <c:v>25.479233240994436</c:v>
                </c:pt>
                <c:pt idx="6">
                  <c:v>25.458626519073164</c:v>
                </c:pt>
                <c:pt idx="7">
                  <c:v>45.40397157729223</c:v>
                </c:pt>
                <c:pt idx="8">
                  <c:v>37.95124163560855</c:v>
                </c:pt>
                <c:pt idx="9">
                  <c:v>49.495429413989996</c:v>
                </c:pt>
                <c:pt idx="10">
                  <c:v>46.48265554698181</c:v>
                </c:pt>
                <c:pt idx="11">
                  <c:v>35.57013368394584</c:v>
                </c:pt>
                <c:pt idx="12">
                  <c:v>23.35765689139952</c:v>
                </c:pt>
                <c:pt idx="13">
                  <c:v>28.248447278411412</c:v>
                </c:pt>
                <c:pt idx="14">
                  <c:v>46.7380455080405</c:v>
                </c:pt>
                <c:pt idx="15">
                  <c:v>23.893271003935876</c:v>
                </c:pt>
                <c:pt idx="16">
                  <c:v>41.08578888806571</c:v>
                </c:pt>
                <c:pt idx="17">
                  <c:v>40.04490653544548</c:v>
                </c:pt>
                <c:pt idx="18">
                  <c:v>39.49799753286764</c:v>
                </c:pt>
                <c:pt idx="19">
                  <c:v>31.578877728382906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创伤骨科</c:v>
                </c:pt>
                <c:pt idx="2">
                  <c:v>身心医学科</c:v>
                </c:pt>
                <c:pt idx="3">
                  <c:v>心病一科</c:v>
                </c:pt>
                <c:pt idx="4">
                  <c:v>脑病一科</c:v>
                </c:pt>
                <c:pt idx="5">
                  <c:v>眼科</c:v>
                </c:pt>
                <c:pt idx="6">
                  <c:v>呼吸内科</c:v>
                </c:pt>
                <c:pt idx="7">
                  <c:v>口腔科</c:v>
                </c:pt>
                <c:pt idx="8">
                  <c:v>小儿推拿科</c:v>
                </c:pt>
                <c:pt idx="9">
                  <c:v>医院</c:v>
                </c:pt>
                <c:pt idx="10">
                  <c:v>心病三科</c:v>
                </c:pt>
                <c:pt idx="11">
                  <c:v>综合内科</c:v>
                </c:pt>
                <c:pt idx="12">
                  <c:v>针灸科</c:v>
                </c:pt>
                <c:pt idx="13">
                  <c:v>皮肤科</c:v>
                </c:pt>
                <c:pt idx="14">
                  <c:v>中医外治中心</c:v>
                </c:pt>
                <c:pt idx="15">
                  <c:v>肝胆外科</c:v>
                </c:pt>
                <c:pt idx="16">
                  <c:v>脾胃科消化科合并</c:v>
                </c:pt>
                <c:pt idx="17">
                  <c:v>妇科妇二科合并</c:v>
                </c:pt>
                <c:pt idx="18">
                  <c:v>胸外科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61.11345580211096</c:v>
                </c:pt>
                <c:pt idx="1">
                  <c:v>54.645696249781146</c:v>
                </c:pt>
                <c:pt idx="2">
                  <c:v>48.81303874103321</c:v>
                </c:pt>
                <c:pt idx="3">
                  <c:v>46.19640531632129</c:v>
                </c:pt>
                <c:pt idx="4">
                  <c:v>43.47909838589435</c:v>
                </c:pt>
                <c:pt idx="5">
                  <c:v>43.37784866932327</c:v>
                </c:pt>
                <c:pt idx="6">
                  <c:v>43.287004082647975</c:v>
                </c:pt>
                <c:pt idx="7">
                  <c:v>42.92092925279742</c:v>
                </c:pt>
                <c:pt idx="8">
                  <c:v>42.6342351006775</c:v>
                </c:pt>
                <c:pt idx="9">
                  <c:v>42.5303623361795</c:v>
                </c:pt>
                <c:pt idx="10">
                  <c:v>41.645851082816876</c:v>
                </c:pt>
                <c:pt idx="11">
                  <c:v>41.02150228921415</c:v>
                </c:pt>
                <c:pt idx="12">
                  <c:v>40.653527170839524</c:v>
                </c:pt>
                <c:pt idx="13">
                  <c:v>40.32885575605655</c:v>
                </c:pt>
                <c:pt idx="14">
                  <c:v>39.57336064406432</c:v>
                </c:pt>
                <c:pt idx="15">
                  <c:v>39.50543749816339</c:v>
                </c:pt>
                <c:pt idx="16">
                  <c:v>39.438940790077815</c:v>
                </c:pt>
                <c:pt idx="17">
                  <c:v>39.328907116078966</c:v>
                </c:pt>
                <c:pt idx="18">
                  <c:v>39.105390915311226</c:v>
                </c:pt>
                <c:pt idx="19">
                  <c:v>38.62366263877757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创伤骨科</c:v>
                </c:pt>
                <c:pt idx="2">
                  <c:v>身心医学科</c:v>
                </c:pt>
                <c:pt idx="3">
                  <c:v>心病一科</c:v>
                </c:pt>
                <c:pt idx="4">
                  <c:v>脑病一科</c:v>
                </c:pt>
                <c:pt idx="5">
                  <c:v>眼科</c:v>
                </c:pt>
                <c:pt idx="6">
                  <c:v>呼吸内科</c:v>
                </c:pt>
                <c:pt idx="7">
                  <c:v>口腔科</c:v>
                </c:pt>
                <c:pt idx="8">
                  <c:v>小儿推拿科</c:v>
                </c:pt>
                <c:pt idx="9">
                  <c:v>医院</c:v>
                </c:pt>
                <c:pt idx="10">
                  <c:v>心病三科</c:v>
                </c:pt>
                <c:pt idx="11">
                  <c:v>综合内科</c:v>
                </c:pt>
                <c:pt idx="12">
                  <c:v>针灸科</c:v>
                </c:pt>
                <c:pt idx="13">
                  <c:v>皮肤科</c:v>
                </c:pt>
                <c:pt idx="14">
                  <c:v>中医外治中心</c:v>
                </c:pt>
                <c:pt idx="15">
                  <c:v>肝胆外科</c:v>
                </c:pt>
                <c:pt idx="16">
                  <c:v>脾胃科消化科合并</c:v>
                </c:pt>
                <c:pt idx="17">
                  <c:v>妇科妇二科合并</c:v>
                </c:pt>
                <c:pt idx="18">
                  <c:v>胸外科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8.015000112987835</c:v>
                </c:pt>
                <c:pt idx="1">
                  <c:v>4.968061809648595</c:v>
                </c:pt>
                <c:pt idx="2">
                  <c:v>7.169264036731232</c:v>
                </c:pt>
                <c:pt idx="3">
                  <c:v>7.039375029833505</c:v>
                </c:pt>
                <c:pt idx="4">
                  <c:v>8.29805461896681</c:v>
                </c:pt>
                <c:pt idx="5">
                  <c:v>3.3445782618576585</c:v>
                </c:pt>
                <c:pt idx="6">
                  <c:v>6.304807691893311</c:v>
                </c:pt>
                <c:pt idx="7">
                  <c:v>3.133832312320732</c:v>
                </c:pt>
                <c:pt idx="8">
                  <c:v>11.512549614066101</c:v>
                </c:pt>
                <c:pt idx="9">
                  <c:v>68.52547125294248</c:v>
                </c:pt>
                <c:pt idx="10">
                  <c:v>3.491525817914853</c:v>
                </c:pt>
                <c:pt idx="11">
                  <c:v>10.489370449853757</c:v>
                </c:pt>
                <c:pt idx="12">
                  <c:v>8.4419849091973</c:v>
                </c:pt>
                <c:pt idx="13">
                  <c:v>6.243972696227277</c:v>
                </c:pt>
                <c:pt idx="14">
                  <c:v>3.5968376725887605</c:v>
                </c:pt>
                <c:pt idx="15">
                  <c:v>20.038416766297953</c:v>
                </c:pt>
                <c:pt idx="16">
                  <c:v>4.596246896508541</c:v>
                </c:pt>
                <c:pt idx="17">
                  <c:v>4.857979615126781</c:v>
                </c:pt>
                <c:pt idx="18">
                  <c:v>2.0821648351470317</c:v>
                </c:pt>
                <c:pt idx="19">
                  <c:v>4.860477688329938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创伤骨科</c:v>
                </c:pt>
                <c:pt idx="2">
                  <c:v>身心医学科</c:v>
                </c:pt>
                <c:pt idx="3">
                  <c:v>心病一科</c:v>
                </c:pt>
                <c:pt idx="4">
                  <c:v>脑病一科</c:v>
                </c:pt>
                <c:pt idx="5">
                  <c:v>眼科</c:v>
                </c:pt>
                <c:pt idx="6">
                  <c:v>呼吸内科</c:v>
                </c:pt>
                <c:pt idx="7">
                  <c:v>口腔科</c:v>
                </c:pt>
                <c:pt idx="8">
                  <c:v>小儿推拿科</c:v>
                </c:pt>
                <c:pt idx="9">
                  <c:v>医院</c:v>
                </c:pt>
                <c:pt idx="10">
                  <c:v>心病三科</c:v>
                </c:pt>
                <c:pt idx="11">
                  <c:v>综合内科</c:v>
                </c:pt>
                <c:pt idx="12">
                  <c:v>针灸科</c:v>
                </c:pt>
                <c:pt idx="13">
                  <c:v>皮肤科</c:v>
                </c:pt>
                <c:pt idx="14">
                  <c:v>中医外治中心</c:v>
                </c:pt>
                <c:pt idx="15">
                  <c:v>肝胆外科</c:v>
                </c:pt>
                <c:pt idx="16">
                  <c:v>脾胃科消化科合并</c:v>
                </c:pt>
                <c:pt idx="17">
                  <c:v>妇科妇二科合并</c:v>
                </c:pt>
                <c:pt idx="18">
                  <c:v>胸外科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61.11345580211096</c:v>
                </c:pt>
                <c:pt idx="1">
                  <c:v>54.645696249781146</c:v>
                </c:pt>
                <c:pt idx="2">
                  <c:v>48.81303874103321</c:v>
                </c:pt>
                <c:pt idx="3">
                  <c:v>46.19640531632129</c:v>
                </c:pt>
                <c:pt idx="4">
                  <c:v>43.47909838589435</c:v>
                </c:pt>
                <c:pt idx="5">
                  <c:v>43.37784866932327</c:v>
                </c:pt>
                <c:pt idx="6">
                  <c:v>43.287004082647975</c:v>
                </c:pt>
                <c:pt idx="7">
                  <c:v>42.92092925279742</c:v>
                </c:pt>
                <c:pt idx="8">
                  <c:v>42.6342351006775</c:v>
                </c:pt>
                <c:pt idx="9">
                  <c:v>42.5303623361795</c:v>
                </c:pt>
                <c:pt idx="10">
                  <c:v>41.645851082816876</c:v>
                </c:pt>
                <c:pt idx="11">
                  <c:v>41.02150228921415</c:v>
                </c:pt>
                <c:pt idx="12">
                  <c:v>40.653527170839524</c:v>
                </c:pt>
                <c:pt idx="13">
                  <c:v>40.32885575605655</c:v>
                </c:pt>
                <c:pt idx="14">
                  <c:v>39.57336064406432</c:v>
                </c:pt>
                <c:pt idx="15">
                  <c:v>39.50543749816339</c:v>
                </c:pt>
                <c:pt idx="16">
                  <c:v>39.438940790077815</c:v>
                </c:pt>
                <c:pt idx="17">
                  <c:v>39.328907116078966</c:v>
                </c:pt>
                <c:pt idx="18">
                  <c:v>39.105390915311226</c:v>
                </c:pt>
                <c:pt idx="19">
                  <c:v>38.62366263877757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创伤骨科</c:v>
                </c:pt>
                <c:pt idx="2">
                  <c:v>身心医学科</c:v>
                </c:pt>
                <c:pt idx="3">
                  <c:v>心病一科</c:v>
                </c:pt>
                <c:pt idx="4">
                  <c:v>脑病一科</c:v>
                </c:pt>
                <c:pt idx="5">
                  <c:v>眼科</c:v>
                </c:pt>
                <c:pt idx="6">
                  <c:v>呼吸内科</c:v>
                </c:pt>
                <c:pt idx="7">
                  <c:v>口腔科</c:v>
                </c:pt>
                <c:pt idx="8">
                  <c:v>小儿推拿科</c:v>
                </c:pt>
                <c:pt idx="9">
                  <c:v>医院</c:v>
                </c:pt>
                <c:pt idx="10">
                  <c:v>心病三科</c:v>
                </c:pt>
                <c:pt idx="11">
                  <c:v>综合内科</c:v>
                </c:pt>
                <c:pt idx="12">
                  <c:v>针灸科</c:v>
                </c:pt>
                <c:pt idx="13">
                  <c:v>皮肤科</c:v>
                </c:pt>
                <c:pt idx="14">
                  <c:v>中医外治中心</c:v>
                </c:pt>
                <c:pt idx="15">
                  <c:v>肝胆外科</c:v>
                </c:pt>
                <c:pt idx="16">
                  <c:v>脾胃科消化科合并</c:v>
                </c:pt>
                <c:pt idx="17">
                  <c:v>妇科妇二科合并</c:v>
                </c:pt>
                <c:pt idx="18">
                  <c:v>胸外科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59.17514785522955</c:v>
                </c:pt>
                <c:pt idx="1">
                  <c:v>24.19055273669015</c:v>
                </c:pt>
                <c:pt idx="2">
                  <c:v>53.674825619137174</c:v>
                </c:pt>
                <c:pt idx="3">
                  <c:v>29.474373855395537</c:v>
                </c:pt>
                <c:pt idx="4">
                  <c:v>75.78077336846981</c:v>
                </c:pt>
                <c:pt idx="5">
                  <c:v>39.91773571448531</c:v>
                </c:pt>
                <c:pt idx="6">
                  <c:v>44.56914847254928</c:v>
                </c:pt>
                <c:pt idx="7">
                  <c:v>34.491614134963136</c:v>
                </c:pt>
                <c:pt idx="8">
                  <c:v>28.31586014569204</c:v>
                </c:pt>
                <c:pt idx="9">
                  <c:v>28.263621926731684</c:v>
                </c:pt>
                <c:pt idx="10">
                  <c:v>57.22494840637331</c:v>
                </c:pt>
                <c:pt idx="11">
                  <c:v>46.20896461740161</c:v>
                </c:pt>
                <c:pt idx="12">
                  <c:v>27.091109713400446</c:v>
                </c:pt>
                <c:pt idx="13">
                  <c:v>62.871335080997056</c:v>
                </c:pt>
                <c:pt idx="14">
                  <c:v>32.580467103630276</c:v>
                </c:pt>
                <c:pt idx="15">
                  <c:v>35.5752021284307</c:v>
                </c:pt>
                <c:pt idx="16">
                  <c:v>90.31535696584075</c:v>
                </c:pt>
                <c:pt idx="17">
                  <c:v>41.22739963305779</c:v>
                </c:pt>
                <c:pt idx="18">
                  <c:v>67.70679455893806</c:v>
                </c:pt>
                <c:pt idx="19">
                  <c:v>25.00707089681001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肛肠科</c:v>
                </c:pt>
                <c:pt idx="3">
                  <c:v>肝胆外科</c:v>
                </c:pt>
                <c:pt idx="4">
                  <c:v>美容皮肤科</c:v>
                </c:pt>
                <c:pt idx="5">
                  <c:v>脑病三科</c:v>
                </c:pt>
                <c:pt idx="6">
                  <c:v>小儿推拿科</c:v>
                </c:pt>
                <c:pt idx="7">
                  <c:v>老年医学科</c:v>
                </c:pt>
                <c:pt idx="8">
                  <c:v>中医经典科</c:v>
                </c:pt>
                <c:pt idx="9">
                  <c:v>综合内科</c:v>
                </c:pt>
                <c:pt idx="10">
                  <c:v>内分泌科</c:v>
                </c:pt>
                <c:pt idx="11">
                  <c:v>泌尿外科</c:v>
                </c:pt>
                <c:pt idx="12">
                  <c:v>康复科</c:v>
                </c:pt>
                <c:pt idx="13">
                  <c:v>耳鼻喉科</c:v>
                </c:pt>
                <c:pt idx="14">
                  <c:v>微创骨科</c:v>
                </c:pt>
                <c:pt idx="15">
                  <c:v>消化内科</c:v>
                </c:pt>
                <c:pt idx="16">
                  <c:v>东区重症医学科</c:v>
                </c:pt>
                <c:pt idx="17">
                  <c:v>针灸科</c:v>
                </c:pt>
                <c:pt idx="18">
                  <c:v>脑病一科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68.52547125294248</c:v>
                </c:pt>
                <c:pt idx="1">
                  <c:v>38.20016048199426</c:v>
                </c:pt>
                <c:pt idx="2">
                  <c:v>24.20158674822101</c:v>
                </c:pt>
                <c:pt idx="3">
                  <c:v>20.038416766297953</c:v>
                </c:pt>
                <c:pt idx="4">
                  <c:v>19.724909388313264</c:v>
                </c:pt>
                <c:pt idx="5">
                  <c:v>18.673833893126904</c:v>
                </c:pt>
                <c:pt idx="6">
                  <c:v>11.512549614066101</c:v>
                </c:pt>
                <c:pt idx="7">
                  <c:v>11.508962933388418</c:v>
                </c:pt>
                <c:pt idx="8">
                  <c:v>10.91289607054751</c:v>
                </c:pt>
                <c:pt idx="9">
                  <c:v>10.489370449853757</c:v>
                </c:pt>
                <c:pt idx="10">
                  <c:v>10.482088472494263</c:v>
                </c:pt>
                <c:pt idx="11">
                  <c:v>10.078195781185325</c:v>
                </c:pt>
                <c:pt idx="12">
                  <c:v>9.89382991903243</c:v>
                </c:pt>
                <c:pt idx="13">
                  <c:v>9.233506660040886</c:v>
                </c:pt>
                <c:pt idx="14">
                  <c:v>9.194917155108605</c:v>
                </c:pt>
                <c:pt idx="15">
                  <c:v>8.721073502363042</c:v>
                </c:pt>
                <c:pt idx="16">
                  <c:v>8.449113483517033</c:v>
                </c:pt>
                <c:pt idx="17">
                  <c:v>8.4419849091973</c:v>
                </c:pt>
                <c:pt idx="18">
                  <c:v>8.29805461896681</c:v>
                </c:pt>
                <c:pt idx="19">
                  <c:v>8.066326486037166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肛肠科</c:v>
                </c:pt>
                <c:pt idx="3">
                  <c:v>肝胆外科</c:v>
                </c:pt>
                <c:pt idx="4">
                  <c:v>美容皮肤科</c:v>
                </c:pt>
                <c:pt idx="5">
                  <c:v>脑病三科</c:v>
                </c:pt>
                <c:pt idx="6">
                  <c:v>小儿推拿科</c:v>
                </c:pt>
                <c:pt idx="7">
                  <c:v>老年医学科</c:v>
                </c:pt>
                <c:pt idx="8">
                  <c:v>中医经典科</c:v>
                </c:pt>
                <c:pt idx="9">
                  <c:v>综合内科</c:v>
                </c:pt>
                <c:pt idx="10">
                  <c:v>内分泌科</c:v>
                </c:pt>
                <c:pt idx="11">
                  <c:v>泌尿外科</c:v>
                </c:pt>
                <c:pt idx="12">
                  <c:v>康复科</c:v>
                </c:pt>
                <c:pt idx="13">
                  <c:v>耳鼻喉科</c:v>
                </c:pt>
                <c:pt idx="14">
                  <c:v>微创骨科</c:v>
                </c:pt>
                <c:pt idx="15">
                  <c:v>消化内科</c:v>
                </c:pt>
                <c:pt idx="16">
                  <c:v>东区重症医学科</c:v>
                </c:pt>
                <c:pt idx="17">
                  <c:v>针灸科</c:v>
                </c:pt>
                <c:pt idx="18">
                  <c:v>脑病一科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40.88118051619231</c:v>
                </c:pt>
                <c:pt idx="1">
                  <c:v>39.19442281096952</c:v>
                </c:pt>
                <c:pt idx="2">
                  <c:v>27.485194178685738</c:v>
                </c:pt>
                <c:pt idx="3">
                  <c:v>21.58237896597219</c:v>
                </c:pt>
                <c:pt idx="4">
                  <c:v>28.28053008594543</c:v>
                </c:pt>
                <c:pt idx="5">
                  <c:v>22.448574024488565</c:v>
                </c:pt>
                <c:pt idx="6">
                  <c:v>37.789039028156495</c:v>
                </c:pt>
                <c:pt idx="7">
                  <c:v>10.696439345474001</c:v>
                </c:pt>
                <c:pt idx="8">
                  <c:v>23.02243316458235</c:v>
                </c:pt>
                <c:pt idx="9">
                  <c:v>13.140856979096208</c:v>
                </c:pt>
                <c:pt idx="10">
                  <c:v>32.25167530799284</c:v>
                </c:pt>
                <c:pt idx="11">
                  <c:v>24.367538968407032</c:v>
                </c:pt>
                <c:pt idx="12">
                  <c:v>20.76991327669602</c:v>
                </c:pt>
                <c:pt idx="13">
                  <c:v>12.263540021876205</c:v>
                </c:pt>
                <c:pt idx="14">
                  <c:v>17.29451751217953</c:v>
                </c:pt>
                <c:pt idx="15">
                  <c:v>24.04633597158311</c:v>
                </c:pt>
                <c:pt idx="16">
                  <c:v>20.294830254493817</c:v>
                </c:pt>
                <c:pt idx="17">
                  <c:v>31.016212884816035</c:v>
                </c:pt>
                <c:pt idx="18">
                  <c:v>7.617088760446256</c:v>
                </c:pt>
                <c:pt idx="19">
                  <c:v>27.473837702317905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肛肠科</c:v>
                </c:pt>
                <c:pt idx="3">
                  <c:v>肝胆外科</c:v>
                </c:pt>
                <c:pt idx="4">
                  <c:v>美容皮肤科</c:v>
                </c:pt>
                <c:pt idx="5">
                  <c:v>脑病三科</c:v>
                </c:pt>
                <c:pt idx="6">
                  <c:v>小儿推拿科</c:v>
                </c:pt>
                <c:pt idx="7">
                  <c:v>老年医学科</c:v>
                </c:pt>
                <c:pt idx="8">
                  <c:v>中医经典科</c:v>
                </c:pt>
                <c:pt idx="9">
                  <c:v>综合内科</c:v>
                </c:pt>
                <c:pt idx="10">
                  <c:v>内分泌科</c:v>
                </c:pt>
                <c:pt idx="11">
                  <c:v>泌尿外科</c:v>
                </c:pt>
                <c:pt idx="12">
                  <c:v>康复科</c:v>
                </c:pt>
                <c:pt idx="13">
                  <c:v>耳鼻喉科</c:v>
                </c:pt>
                <c:pt idx="14">
                  <c:v>微创骨科</c:v>
                </c:pt>
                <c:pt idx="15">
                  <c:v>消化内科</c:v>
                </c:pt>
                <c:pt idx="16">
                  <c:v>东区重症医学科</c:v>
                </c:pt>
                <c:pt idx="17">
                  <c:v>针灸科</c:v>
                </c:pt>
                <c:pt idx="18">
                  <c:v>脑病一科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68.52547125294248</c:v>
                </c:pt>
                <c:pt idx="1">
                  <c:v>38.20016048199426</c:v>
                </c:pt>
                <c:pt idx="2">
                  <c:v>24.20158674822101</c:v>
                </c:pt>
                <c:pt idx="3">
                  <c:v>20.038416766297953</c:v>
                </c:pt>
                <c:pt idx="4">
                  <c:v>19.724909388313264</c:v>
                </c:pt>
                <c:pt idx="5">
                  <c:v>18.673833893126904</c:v>
                </c:pt>
                <c:pt idx="6">
                  <c:v>11.512549614066101</c:v>
                </c:pt>
                <c:pt idx="7">
                  <c:v>11.508962933388418</c:v>
                </c:pt>
                <c:pt idx="8">
                  <c:v>10.91289607054751</c:v>
                </c:pt>
                <c:pt idx="9">
                  <c:v>10.489370449853757</c:v>
                </c:pt>
                <c:pt idx="10">
                  <c:v>10.482088472494263</c:v>
                </c:pt>
                <c:pt idx="11">
                  <c:v>10.078195781185325</c:v>
                </c:pt>
                <c:pt idx="12">
                  <c:v>9.89382991903243</c:v>
                </c:pt>
                <c:pt idx="13">
                  <c:v>9.233506660040886</c:v>
                </c:pt>
                <c:pt idx="14">
                  <c:v>9.194917155108605</c:v>
                </c:pt>
                <c:pt idx="15">
                  <c:v>8.721073502363042</c:v>
                </c:pt>
                <c:pt idx="16">
                  <c:v>8.449113483517033</c:v>
                </c:pt>
                <c:pt idx="17">
                  <c:v>8.4419849091973</c:v>
                </c:pt>
                <c:pt idx="18">
                  <c:v>8.29805461896681</c:v>
                </c:pt>
                <c:pt idx="19">
                  <c:v>8.066326486037166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肛肠科</c:v>
                </c:pt>
                <c:pt idx="3">
                  <c:v>肝胆外科</c:v>
                </c:pt>
                <c:pt idx="4">
                  <c:v>美容皮肤科</c:v>
                </c:pt>
                <c:pt idx="5">
                  <c:v>脑病三科</c:v>
                </c:pt>
                <c:pt idx="6">
                  <c:v>小儿推拿科</c:v>
                </c:pt>
                <c:pt idx="7">
                  <c:v>老年医学科</c:v>
                </c:pt>
                <c:pt idx="8">
                  <c:v>中医经典科</c:v>
                </c:pt>
                <c:pt idx="9">
                  <c:v>综合内科</c:v>
                </c:pt>
                <c:pt idx="10">
                  <c:v>内分泌科</c:v>
                </c:pt>
                <c:pt idx="11">
                  <c:v>泌尿外科</c:v>
                </c:pt>
                <c:pt idx="12">
                  <c:v>康复科</c:v>
                </c:pt>
                <c:pt idx="13">
                  <c:v>耳鼻喉科</c:v>
                </c:pt>
                <c:pt idx="14">
                  <c:v>微创骨科</c:v>
                </c:pt>
                <c:pt idx="15">
                  <c:v>消化内科</c:v>
                </c:pt>
                <c:pt idx="16">
                  <c:v>东区重症医学科</c:v>
                </c:pt>
                <c:pt idx="17">
                  <c:v>针灸科</c:v>
                </c:pt>
                <c:pt idx="18">
                  <c:v>脑病一科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31.003758555077514</c:v>
                </c:pt>
                <c:pt idx="1">
                  <c:v>45.75816729663751</c:v>
                </c:pt>
                <c:pt idx="2">
                  <c:v>53.56166532716429</c:v>
                </c:pt>
                <c:pt idx="3">
                  <c:v>57.658249496107125</c:v>
                </c:pt>
                <c:pt idx="4">
                  <c:v>40.86669979971177</c:v>
                </c:pt>
                <c:pt idx="5">
                  <c:v>54.91108467128158</c:v>
                </c:pt>
                <c:pt idx="6">
                  <c:v>46.29699521344924</c:v>
                </c:pt>
                <c:pt idx="7">
                  <c:v>65.86682642225396</c:v>
                </c:pt>
                <c:pt idx="8">
                  <c:v>59.067786600877305</c:v>
                </c:pt>
                <c:pt idx="9">
                  <c:v>34.78941177531328</c:v>
                </c:pt>
                <c:pt idx="10">
                  <c:v>52.63098399553676</c:v>
                </c:pt>
                <c:pt idx="11">
                  <c:v>47.76861328359377</c:v>
                </c:pt>
                <c:pt idx="12">
                  <c:v>37.556474876610174</c:v>
                </c:pt>
                <c:pt idx="13">
                  <c:v>47.114654478569264</c:v>
                </c:pt>
                <c:pt idx="14">
                  <c:v>60.52541932824534</c:v>
                </c:pt>
                <c:pt idx="15">
                  <c:v>41.631049310885416</c:v>
                </c:pt>
                <c:pt idx="16">
                  <c:v>38.07532424270237</c:v>
                </c:pt>
                <c:pt idx="17">
                  <c:v>52.0403791890498</c:v>
                </c:pt>
                <c:pt idx="18">
                  <c:v>52.76911707438047</c:v>
                </c:pt>
                <c:pt idx="19">
                  <c:v>52.18616354915312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肛肠科</c:v>
                </c:pt>
                <c:pt idx="3">
                  <c:v>肝胆外科</c:v>
                </c:pt>
                <c:pt idx="4">
                  <c:v>美容皮肤科</c:v>
                </c:pt>
                <c:pt idx="5">
                  <c:v>脑病三科</c:v>
                </c:pt>
                <c:pt idx="6">
                  <c:v>小儿推拿科</c:v>
                </c:pt>
                <c:pt idx="7">
                  <c:v>老年医学科</c:v>
                </c:pt>
                <c:pt idx="8">
                  <c:v>中医经典科</c:v>
                </c:pt>
                <c:pt idx="9">
                  <c:v>综合内科</c:v>
                </c:pt>
                <c:pt idx="10">
                  <c:v>内分泌科</c:v>
                </c:pt>
                <c:pt idx="11">
                  <c:v>泌尿外科</c:v>
                </c:pt>
                <c:pt idx="12">
                  <c:v>康复科</c:v>
                </c:pt>
                <c:pt idx="13">
                  <c:v>耳鼻喉科</c:v>
                </c:pt>
                <c:pt idx="14">
                  <c:v>微创骨科</c:v>
                </c:pt>
                <c:pt idx="15">
                  <c:v>消化内科</c:v>
                </c:pt>
                <c:pt idx="16">
                  <c:v>东区重症医学科</c:v>
                </c:pt>
                <c:pt idx="17">
                  <c:v>针灸科</c:v>
                </c:pt>
                <c:pt idx="18">
                  <c:v>脑病一科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68.52547125294248</c:v>
                </c:pt>
                <c:pt idx="1">
                  <c:v>38.20016048199426</c:v>
                </c:pt>
                <c:pt idx="2">
                  <c:v>24.20158674822101</c:v>
                </c:pt>
                <c:pt idx="3">
                  <c:v>20.038416766297953</c:v>
                </c:pt>
                <c:pt idx="4">
                  <c:v>19.724909388313264</c:v>
                </c:pt>
                <c:pt idx="5">
                  <c:v>18.673833893126904</c:v>
                </c:pt>
                <c:pt idx="6">
                  <c:v>11.512549614066101</c:v>
                </c:pt>
                <c:pt idx="7">
                  <c:v>11.508962933388418</c:v>
                </c:pt>
                <c:pt idx="8">
                  <c:v>10.91289607054751</c:v>
                </c:pt>
                <c:pt idx="9">
                  <c:v>10.489370449853757</c:v>
                </c:pt>
                <c:pt idx="10">
                  <c:v>10.482088472494263</c:v>
                </c:pt>
                <c:pt idx="11">
                  <c:v>10.078195781185325</c:v>
                </c:pt>
                <c:pt idx="12">
                  <c:v>9.89382991903243</c:v>
                </c:pt>
                <c:pt idx="13">
                  <c:v>9.233506660040886</c:v>
                </c:pt>
                <c:pt idx="14">
                  <c:v>9.194917155108605</c:v>
                </c:pt>
                <c:pt idx="15">
                  <c:v>8.721073502363042</c:v>
                </c:pt>
                <c:pt idx="16">
                  <c:v>8.449113483517033</c:v>
                </c:pt>
                <c:pt idx="17">
                  <c:v>8.4419849091973</c:v>
                </c:pt>
                <c:pt idx="18">
                  <c:v>8.29805461896681</c:v>
                </c:pt>
                <c:pt idx="19">
                  <c:v>8.066326486037166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肛肠科</c:v>
                </c:pt>
                <c:pt idx="3">
                  <c:v>肝胆外科</c:v>
                </c:pt>
                <c:pt idx="4">
                  <c:v>美容皮肤科</c:v>
                </c:pt>
                <c:pt idx="5">
                  <c:v>脑病三科</c:v>
                </c:pt>
                <c:pt idx="6">
                  <c:v>小儿推拿科</c:v>
                </c:pt>
                <c:pt idx="7">
                  <c:v>老年医学科</c:v>
                </c:pt>
                <c:pt idx="8">
                  <c:v>中医经典科</c:v>
                </c:pt>
                <c:pt idx="9">
                  <c:v>综合内科</c:v>
                </c:pt>
                <c:pt idx="10">
                  <c:v>内分泌科</c:v>
                </c:pt>
                <c:pt idx="11">
                  <c:v>泌尿外科</c:v>
                </c:pt>
                <c:pt idx="12">
                  <c:v>康复科</c:v>
                </c:pt>
                <c:pt idx="13">
                  <c:v>耳鼻喉科</c:v>
                </c:pt>
                <c:pt idx="14">
                  <c:v>微创骨科</c:v>
                </c:pt>
                <c:pt idx="15">
                  <c:v>消化内科</c:v>
                </c:pt>
                <c:pt idx="16">
                  <c:v>东区重症医学科</c:v>
                </c:pt>
                <c:pt idx="17">
                  <c:v>针灸科</c:v>
                </c:pt>
                <c:pt idx="18">
                  <c:v>脑病一科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48.5358390727555</c:v>
                </c:pt>
                <c:pt idx="1">
                  <c:v>49.58418102493056</c:v>
                </c:pt>
                <c:pt idx="2">
                  <c:v>49.142844949940915</c:v>
                </c:pt>
                <c:pt idx="3">
                  <c:v>57.09997788786263</c:v>
                </c:pt>
                <c:pt idx="4">
                  <c:v>50.36243954070578</c:v>
                </c:pt>
                <c:pt idx="5">
                  <c:v>45.986959610236056</c:v>
                </c:pt>
                <c:pt idx="6">
                  <c:v>44.907761274920865</c:v>
                </c:pt>
                <c:pt idx="7">
                  <c:v>56.974668202752966</c:v>
                </c:pt>
                <c:pt idx="8">
                  <c:v>51.42870318303684</c:v>
                </c:pt>
                <c:pt idx="9">
                  <c:v>42.37832671728144</c:v>
                </c:pt>
                <c:pt idx="10">
                  <c:v>45.81254942181923</c:v>
                </c:pt>
                <c:pt idx="11">
                  <c:v>51.47616025459211</c:v>
                </c:pt>
                <c:pt idx="12">
                  <c:v>58.09368089958462</c:v>
                </c:pt>
                <c:pt idx="13">
                  <c:v>46.84501196698195</c:v>
                </c:pt>
                <c:pt idx="14">
                  <c:v>41.909658785376365</c:v>
                </c:pt>
                <c:pt idx="15">
                  <c:v>51.6601245907851</c:v>
                </c:pt>
                <c:pt idx="16">
                  <c:v>50.20769730131935</c:v>
                </c:pt>
                <c:pt idx="17">
                  <c:v>41.59297517626823</c:v>
                </c:pt>
                <c:pt idx="18">
                  <c:v>62.91050509125518</c:v>
                </c:pt>
                <c:pt idx="19">
                  <c:v>50.986154755697775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肛肠科</c:v>
                </c:pt>
                <c:pt idx="3">
                  <c:v>肝胆外科</c:v>
                </c:pt>
                <c:pt idx="4">
                  <c:v>美容皮肤科</c:v>
                </c:pt>
                <c:pt idx="5">
                  <c:v>脑病三科</c:v>
                </c:pt>
                <c:pt idx="6">
                  <c:v>小儿推拿科</c:v>
                </c:pt>
                <c:pt idx="7">
                  <c:v>老年医学科</c:v>
                </c:pt>
                <c:pt idx="8">
                  <c:v>中医经典科</c:v>
                </c:pt>
                <c:pt idx="9">
                  <c:v>综合内科</c:v>
                </c:pt>
                <c:pt idx="10">
                  <c:v>内分泌科</c:v>
                </c:pt>
                <c:pt idx="11">
                  <c:v>泌尿外科</c:v>
                </c:pt>
                <c:pt idx="12">
                  <c:v>康复科</c:v>
                </c:pt>
                <c:pt idx="13">
                  <c:v>耳鼻喉科</c:v>
                </c:pt>
                <c:pt idx="14">
                  <c:v>微创骨科</c:v>
                </c:pt>
                <c:pt idx="15">
                  <c:v>消化内科</c:v>
                </c:pt>
                <c:pt idx="16">
                  <c:v>东区重症医学科</c:v>
                </c:pt>
                <c:pt idx="17">
                  <c:v>针灸科</c:v>
                </c:pt>
                <c:pt idx="18">
                  <c:v>脑病一科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68.52547125294248</c:v>
                </c:pt>
                <c:pt idx="1">
                  <c:v>38.20016048199426</c:v>
                </c:pt>
                <c:pt idx="2">
                  <c:v>24.20158674822101</c:v>
                </c:pt>
                <c:pt idx="3">
                  <c:v>20.038416766297953</c:v>
                </c:pt>
                <c:pt idx="4">
                  <c:v>19.724909388313264</c:v>
                </c:pt>
                <c:pt idx="5">
                  <c:v>18.673833893126904</c:v>
                </c:pt>
                <c:pt idx="6">
                  <c:v>11.512549614066101</c:v>
                </c:pt>
                <c:pt idx="7">
                  <c:v>11.508962933388418</c:v>
                </c:pt>
                <c:pt idx="8">
                  <c:v>10.91289607054751</c:v>
                </c:pt>
                <c:pt idx="9">
                  <c:v>10.489370449853757</c:v>
                </c:pt>
                <c:pt idx="10">
                  <c:v>10.482088472494263</c:v>
                </c:pt>
                <c:pt idx="11">
                  <c:v>10.078195781185325</c:v>
                </c:pt>
                <c:pt idx="12">
                  <c:v>9.89382991903243</c:v>
                </c:pt>
                <c:pt idx="13">
                  <c:v>9.233506660040886</c:v>
                </c:pt>
                <c:pt idx="14">
                  <c:v>9.194917155108605</c:v>
                </c:pt>
                <c:pt idx="15">
                  <c:v>8.721073502363042</c:v>
                </c:pt>
                <c:pt idx="16">
                  <c:v>8.449113483517033</c:v>
                </c:pt>
                <c:pt idx="17">
                  <c:v>8.4419849091973</c:v>
                </c:pt>
                <c:pt idx="18">
                  <c:v>8.29805461896681</c:v>
                </c:pt>
                <c:pt idx="19">
                  <c:v>8.066326486037166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肛肠科</c:v>
                </c:pt>
                <c:pt idx="3">
                  <c:v>肝胆外科</c:v>
                </c:pt>
                <c:pt idx="4">
                  <c:v>美容皮肤科</c:v>
                </c:pt>
                <c:pt idx="5">
                  <c:v>脑病三科</c:v>
                </c:pt>
                <c:pt idx="6">
                  <c:v>小儿推拿科</c:v>
                </c:pt>
                <c:pt idx="7">
                  <c:v>老年医学科</c:v>
                </c:pt>
                <c:pt idx="8">
                  <c:v>中医经典科</c:v>
                </c:pt>
                <c:pt idx="9">
                  <c:v>综合内科</c:v>
                </c:pt>
                <c:pt idx="10">
                  <c:v>内分泌科</c:v>
                </c:pt>
                <c:pt idx="11">
                  <c:v>泌尿外科</c:v>
                </c:pt>
                <c:pt idx="12">
                  <c:v>康复科</c:v>
                </c:pt>
                <c:pt idx="13">
                  <c:v>耳鼻喉科</c:v>
                </c:pt>
                <c:pt idx="14">
                  <c:v>微创骨科</c:v>
                </c:pt>
                <c:pt idx="15">
                  <c:v>消化内科</c:v>
                </c:pt>
                <c:pt idx="16">
                  <c:v>东区重症医学科</c:v>
                </c:pt>
                <c:pt idx="17">
                  <c:v>针灸科</c:v>
                </c:pt>
                <c:pt idx="18">
                  <c:v>脑病一科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50.00186263095103</c:v>
                </c:pt>
                <c:pt idx="1">
                  <c:v>48.526697585263214</c:v>
                </c:pt>
                <c:pt idx="2">
                  <c:v>42.21748043391687</c:v>
                </c:pt>
                <c:pt idx="3">
                  <c:v>55.865411542407244</c:v>
                </c:pt>
                <c:pt idx="4">
                  <c:v>47.53572194957631</c:v>
                </c:pt>
                <c:pt idx="5">
                  <c:v>53.47111853366938</c:v>
                </c:pt>
                <c:pt idx="6">
                  <c:v>52.46085747225562</c:v>
                </c:pt>
                <c:pt idx="7">
                  <c:v>44.44171637242251</c:v>
                </c:pt>
                <c:pt idx="8">
                  <c:v>42.999078665631856</c:v>
                </c:pt>
                <c:pt idx="9">
                  <c:v>36.97300248601552</c:v>
                </c:pt>
                <c:pt idx="10">
                  <c:v>40.428951147425444</c:v>
                </c:pt>
                <c:pt idx="11">
                  <c:v>52.92217378779638</c:v>
                </c:pt>
                <c:pt idx="12">
                  <c:v>44.271473982770424</c:v>
                </c:pt>
                <c:pt idx="13">
                  <c:v>55.25837962961218</c:v>
                </c:pt>
                <c:pt idx="14">
                  <c:v>43.96028965826595</c:v>
                </c:pt>
                <c:pt idx="15">
                  <c:v>45.78186304271917</c:v>
                </c:pt>
                <c:pt idx="16">
                  <c:v>31.88063079213884</c:v>
                </c:pt>
                <c:pt idx="17">
                  <c:v>46.19045518228732</c:v>
                </c:pt>
                <c:pt idx="18">
                  <c:v>53.05716595896306</c:v>
                </c:pt>
                <c:pt idx="19">
                  <c:v>55.006595114196514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肛肠科</c:v>
                </c:pt>
                <c:pt idx="3">
                  <c:v>肝胆外科</c:v>
                </c:pt>
                <c:pt idx="4">
                  <c:v>美容皮肤科</c:v>
                </c:pt>
                <c:pt idx="5">
                  <c:v>脑病三科</c:v>
                </c:pt>
                <c:pt idx="6">
                  <c:v>小儿推拿科</c:v>
                </c:pt>
                <c:pt idx="7">
                  <c:v>老年医学科</c:v>
                </c:pt>
                <c:pt idx="8">
                  <c:v>中医经典科</c:v>
                </c:pt>
                <c:pt idx="9">
                  <c:v>综合内科</c:v>
                </c:pt>
                <c:pt idx="10">
                  <c:v>内分泌科</c:v>
                </c:pt>
                <c:pt idx="11">
                  <c:v>泌尿外科</c:v>
                </c:pt>
                <c:pt idx="12">
                  <c:v>康复科</c:v>
                </c:pt>
                <c:pt idx="13">
                  <c:v>耳鼻喉科</c:v>
                </c:pt>
                <c:pt idx="14">
                  <c:v>微创骨科</c:v>
                </c:pt>
                <c:pt idx="15">
                  <c:v>消化内科</c:v>
                </c:pt>
                <c:pt idx="16">
                  <c:v>东区重症医学科</c:v>
                </c:pt>
                <c:pt idx="17">
                  <c:v>针灸科</c:v>
                </c:pt>
                <c:pt idx="18">
                  <c:v>脑病一科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68.52547125294248</c:v>
                </c:pt>
                <c:pt idx="1">
                  <c:v>38.20016048199426</c:v>
                </c:pt>
                <c:pt idx="2">
                  <c:v>24.20158674822101</c:v>
                </c:pt>
                <c:pt idx="3">
                  <c:v>20.038416766297953</c:v>
                </c:pt>
                <c:pt idx="4">
                  <c:v>19.724909388313264</c:v>
                </c:pt>
                <c:pt idx="5">
                  <c:v>18.673833893126904</c:v>
                </c:pt>
                <c:pt idx="6">
                  <c:v>11.512549614066101</c:v>
                </c:pt>
                <c:pt idx="7">
                  <c:v>11.508962933388418</c:v>
                </c:pt>
                <c:pt idx="8">
                  <c:v>10.91289607054751</c:v>
                </c:pt>
                <c:pt idx="9">
                  <c:v>10.489370449853757</c:v>
                </c:pt>
                <c:pt idx="10">
                  <c:v>10.482088472494263</c:v>
                </c:pt>
                <c:pt idx="11">
                  <c:v>10.078195781185325</c:v>
                </c:pt>
                <c:pt idx="12">
                  <c:v>9.89382991903243</c:v>
                </c:pt>
                <c:pt idx="13">
                  <c:v>9.233506660040886</c:v>
                </c:pt>
                <c:pt idx="14">
                  <c:v>9.194917155108605</c:v>
                </c:pt>
                <c:pt idx="15">
                  <c:v>8.721073502363042</c:v>
                </c:pt>
                <c:pt idx="16">
                  <c:v>8.449113483517033</c:v>
                </c:pt>
                <c:pt idx="17">
                  <c:v>8.4419849091973</c:v>
                </c:pt>
                <c:pt idx="18">
                  <c:v>8.29805461896681</c:v>
                </c:pt>
                <c:pt idx="19">
                  <c:v>8.066326486037166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肛肠科</c:v>
                </c:pt>
                <c:pt idx="3">
                  <c:v>肝胆外科</c:v>
                </c:pt>
                <c:pt idx="4">
                  <c:v>美容皮肤科</c:v>
                </c:pt>
                <c:pt idx="5">
                  <c:v>脑病三科</c:v>
                </c:pt>
                <c:pt idx="6">
                  <c:v>小儿推拿科</c:v>
                </c:pt>
                <c:pt idx="7">
                  <c:v>老年医学科</c:v>
                </c:pt>
                <c:pt idx="8">
                  <c:v>中医经典科</c:v>
                </c:pt>
                <c:pt idx="9">
                  <c:v>综合内科</c:v>
                </c:pt>
                <c:pt idx="10">
                  <c:v>内分泌科</c:v>
                </c:pt>
                <c:pt idx="11">
                  <c:v>泌尿外科</c:v>
                </c:pt>
                <c:pt idx="12">
                  <c:v>康复科</c:v>
                </c:pt>
                <c:pt idx="13">
                  <c:v>耳鼻喉科</c:v>
                </c:pt>
                <c:pt idx="14">
                  <c:v>微创骨科</c:v>
                </c:pt>
                <c:pt idx="15">
                  <c:v>消化内科</c:v>
                </c:pt>
                <c:pt idx="16">
                  <c:v>东区重症医学科</c:v>
                </c:pt>
                <c:pt idx="17">
                  <c:v>针灸科</c:v>
                </c:pt>
                <c:pt idx="18">
                  <c:v>脑病一科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22.868001588837735</c:v>
                </c:pt>
                <c:pt idx="1">
                  <c:v>4.0585632515651255</c:v>
                </c:pt>
                <c:pt idx="2">
                  <c:v>8.824055490357264</c:v>
                </c:pt>
                <c:pt idx="3">
                  <c:v>4.041129220138163</c:v>
                </c:pt>
                <c:pt idx="4">
                  <c:v>14.536711861270208</c:v>
                </c:pt>
                <c:pt idx="5">
                  <c:v>3.297232505001823</c:v>
                </c:pt>
                <c:pt idx="6">
                  <c:v>6.3571846083068175</c:v>
                </c:pt>
                <c:pt idx="7">
                  <c:v>6.264409031972386</c:v>
                </c:pt>
                <c:pt idx="8">
                  <c:v>2.2928814619126188</c:v>
                </c:pt>
                <c:pt idx="9">
                  <c:v>4.512120464949432</c:v>
                </c:pt>
                <c:pt idx="10">
                  <c:v>3.725498228970001</c:v>
                </c:pt>
                <c:pt idx="11">
                  <c:v>4.648590379257235</c:v>
                </c:pt>
                <c:pt idx="12">
                  <c:v>1.8797518673189422</c:v>
                </c:pt>
                <c:pt idx="13">
                  <c:v>14.805278510409678</c:v>
                </c:pt>
                <c:pt idx="14">
                  <c:v>7.265012204535394</c:v>
                </c:pt>
                <c:pt idx="15">
                  <c:v>19.384057573858367</c:v>
                </c:pt>
                <c:pt idx="16">
                  <c:v>2.0917102011685538</c:v>
                </c:pt>
                <c:pt idx="17">
                  <c:v>3.144454602498925</c:v>
                </c:pt>
                <c:pt idx="18">
                  <c:v>1.3773534569245875</c:v>
                </c:pt>
                <c:pt idx="19">
                  <c:v>2.4595394352877546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肛肠科</c:v>
                </c:pt>
                <c:pt idx="3">
                  <c:v>肝胆外科</c:v>
                </c:pt>
                <c:pt idx="4">
                  <c:v>美容皮肤科</c:v>
                </c:pt>
                <c:pt idx="5">
                  <c:v>脑病三科</c:v>
                </c:pt>
                <c:pt idx="6">
                  <c:v>小儿推拿科</c:v>
                </c:pt>
                <c:pt idx="7">
                  <c:v>老年医学科</c:v>
                </c:pt>
                <c:pt idx="8">
                  <c:v>中医经典科</c:v>
                </c:pt>
                <c:pt idx="9">
                  <c:v>综合内科</c:v>
                </c:pt>
                <c:pt idx="10">
                  <c:v>内分泌科</c:v>
                </c:pt>
                <c:pt idx="11">
                  <c:v>泌尿外科</c:v>
                </c:pt>
                <c:pt idx="12">
                  <c:v>康复科</c:v>
                </c:pt>
                <c:pt idx="13">
                  <c:v>耳鼻喉科</c:v>
                </c:pt>
                <c:pt idx="14">
                  <c:v>微创骨科</c:v>
                </c:pt>
                <c:pt idx="15">
                  <c:v>消化内科</c:v>
                </c:pt>
                <c:pt idx="16">
                  <c:v>东区重症医学科</c:v>
                </c:pt>
                <c:pt idx="17">
                  <c:v>针灸科</c:v>
                </c:pt>
                <c:pt idx="18">
                  <c:v>脑病一科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68.52547125294248</c:v>
                </c:pt>
                <c:pt idx="1">
                  <c:v>38.20016048199426</c:v>
                </c:pt>
                <c:pt idx="2">
                  <c:v>24.20158674822101</c:v>
                </c:pt>
                <c:pt idx="3">
                  <c:v>20.038416766297953</c:v>
                </c:pt>
                <c:pt idx="4">
                  <c:v>19.724909388313264</c:v>
                </c:pt>
                <c:pt idx="5">
                  <c:v>18.673833893126904</c:v>
                </c:pt>
                <c:pt idx="6">
                  <c:v>11.512549614066101</c:v>
                </c:pt>
                <c:pt idx="7">
                  <c:v>11.508962933388418</c:v>
                </c:pt>
                <c:pt idx="8">
                  <c:v>10.91289607054751</c:v>
                </c:pt>
                <c:pt idx="9">
                  <c:v>10.489370449853757</c:v>
                </c:pt>
                <c:pt idx="10">
                  <c:v>10.482088472494263</c:v>
                </c:pt>
                <c:pt idx="11">
                  <c:v>10.078195781185325</c:v>
                </c:pt>
                <c:pt idx="12">
                  <c:v>9.89382991903243</c:v>
                </c:pt>
                <c:pt idx="13">
                  <c:v>9.233506660040886</c:v>
                </c:pt>
                <c:pt idx="14">
                  <c:v>9.194917155108605</c:v>
                </c:pt>
                <c:pt idx="15">
                  <c:v>8.721073502363042</c:v>
                </c:pt>
                <c:pt idx="16">
                  <c:v>8.449113483517033</c:v>
                </c:pt>
                <c:pt idx="17">
                  <c:v>8.4419849091973</c:v>
                </c:pt>
                <c:pt idx="18">
                  <c:v>8.29805461896681</c:v>
                </c:pt>
                <c:pt idx="19">
                  <c:v>8.066326486037166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肛肠科</c:v>
                </c:pt>
                <c:pt idx="3">
                  <c:v>肝胆外科</c:v>
                </c:pt>
                <c:pt idx="4">
                  <c:v>美容皮肤科</c:v>
                </c:pt>
                <c:pt idx="5">
                  <c:v>脑病三科</c:v>
                </c:pt>
                <c:pt idx="6">
                  <c:v>小儿推拿科</c:v>
                </c:pt>
                <c:pt idx="7">
                  <c:v>老年医学科</c:v>
                </c:pt>
                <c:pt idx="8">
                  <c:v>中医经典科</c:v>
                </c:pt>
                <c:pt idx="9">
                  <c:v>综合内科</c:v>
                </c:pt>
                <c:pt idx="10">
                  <c:v>内分泌科</c:v>
                </c:pt>
                <c:pt idx="11">
                  <c:v>泌尿外科</c:v>
                </c:pt>
                <c:pt idx="12">
                  <c:v>康复科</c:v>
                </c:pt>
                <c:pt idx="13">
                  <c:v>耳鼻喉科</c:v>
                </c:pt>
                <c:pt idx="14">
                  <c:v>微创骨科</c:v>
                </c:pt>
                <c:pt idx="15">
                  <c:v>消化内科</c:v>
                </c:pt>
                <c:pt idx="16">
                  <c:v>东区重症医学科</c:v>
                </c:pt>
                <c:pt idx="17">
                  <c:v>针灸科</c:v>
                </c:pt>
                <c:pt idx="18">
                  <c:v>脑病一科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9.401323846684786</c:v>
                </c:pt>
                <c:pt idx="1">
                  <c:v>48.58776284410048</c:v>
                </c:pt>
                <c:pt idx="2">
                  <c:v>34.63903145548132</c:v>
                </c:pt>
                <c:pt idx="3">
                  <c:v>16.769626260716123</c:v>
                </c:pt>
                <c:pt idx="4">
                  <c:v>62.23154088016317</c:v>
                </c:pt>
                <c:pt idx="5">
                  <c:v>32.96444472120757</c:v>
                </c:pt>
                <c:pt idx="6">
                  <c:v>38.60859057538398</c:v>
                </c:pt>
                <c:pt idx="7">
                  <c:v>36.67340612453621</c:v>
                </c:pt>
                <c:pt idx="8">
                  <c:v>33.1688584531469</c:v>
                </c:pt>
                <c:pt idx="9">
                  <c:v>43.56717505396102</c:v>
                </c:pt>
                <c:pt idx="10">
                  <c:v>39.64035214239956</c:v>
                </c:pt>
                <c:pt idx="11">
                  <c:v>71.96816398819695</c:v>
                </c:pt>
                <c:pt idx="12">
                  <c:v>32.61358787509211</c:v>
                </c:pt>
                <c:pt idx="13">
                  <c:v>45.44088838793386</c:v>
                </c:pt>
                <c:pt idx="14">
                  <c:v>35.33271501885322</c:v>
                </c:pt>
                <c:pt idx="15">
                  <c:v>41.050505337888154</c:v>
                </c:pt>
                <c:pt idx="16">
                  <c:v>44.63892399610079</c:v>
                </c:pt>
                <c:pt idx="17">
                  <c:v>46.79242963440012</c:v>
                </c:pt>
                <c:pt idx="18">
                  <c:v>36.37713165242286</c:v>
                </c:pt>
                <c:pt idx="19">
                  <c:v>42.157247796637776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肛肠科</c:v>
                </c:pt>
                <c:pt idx="3">
                  <c:v>肝胆外科</c:v>
                </c:pt>
                <c:pt idx="4">
                  <c:v>美容皮肤科</c:v>
                </c:pt>
                <c:pt idx="5">
                  <c:v>脑病三科</c:v>
                </c:pt>
                <c:pt idx="6">
                  <c:v>小儿推拿科</c:v>
                </c:pt>
                <c:pt idx="7">
                  <c:v>老年医学科</c:v>
                </c:pt>
                <c:pt idx="8">
                  <c:v>中医经典科</c:v>
                </c:pt>
                <c:pt idx="9">
                  <c:v>综合内科</c:v>
                </c:pt>
                <c:pt idx="10">
                  <c:v>内分泌科</c:v>
                </c:pt>
                <c:pt idx="11">
                  <c:v>泌尿外科</c:v>
                </c:pt>
                <c:pt idx="12">
                  <c:v>康复科</c:v>
                </c:pt>
                <c:pt idx="13">
                  <c:v>耳鼻喉科</c:v>
                </c:pt>
                <c:pt idx="14">
                  <c:v>微创骨科</c:v>
                </c:pt>
                <c:pt idx="15">
                  <c:v>消化内科</c:v>
                </c:pt>
                <c:pt idx="16">
                  <c:v>东区重症医学科</c:v>
                </c:pt>
                <c:pt idx="17">
                  <c:v>针灸科</c:v>
                </c:pt>
                <c:pt idx="18">
                  <c:v>脑病一科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68.52547125294248</c:v>
                </c:pt>
                <c:pt idx="1">
                  <c:v>38.20016048199426</c:v>
                </c:pt>
                <c:pt idx="2">
                  <c:v>24.20158674822101</c:v>
                </c:pt>
                <c:pt idx="3">
                  <c:v>20.038416766297953</c:v>
                </c:pt>
                <c:pt idx="4">
                  <c:v>19.724909388313264</c:v>
                </c:pt>
                <c:pt idx="5">
                  <c:v>18.673833893126904</c:v>
                </c:pt>
                <c:pt idx="6">
                  <c:v>11.512549614066101</c:v>
                </c:pt>
                <c:pt idx="7">
                  <c:v>11.508962933388418</c:v>
                </c:pt>
                <c:pt idx="8">
                  <c:v>10.91289607054751</c:v>
                </c:pt>
                <c:pt idx="9">
                  <c:v>10.489370449853757</c:v>
                </c:pt>
                <c:pt idx="10">
                  <c:v>10.482088472494263</c:v>
                </c:pt>
                <c:pt idx="11">
                  <c:v>10.078195781185325</c:v>
                </c:pt>
                <c:pt idx="12">
                  <c:v>9.89382991903243</c:v>
                </c:pt>
                <c:pt idx="13">
                  <c:v>9.233506660040886</c:v>
                </c:pt>
                <c:pt idx="14">
                  <c:v>9.194917155108605</c:v>
                </c:pt>
                <c:pt idx="15">
                  <c:v>8.721073502363042</c:v>
                </c:pt>
                <c:pt idx="16">
                  <c:v>8.449113483517033</c:v>
                </c:pt>
                <c:pt idx="17">
                  <c:v>8.4419849091973</c:v>
                </c:pt>
                <c:pt idx="18">
                  <c:v>8.29805461896681</c:v>
                </c:pt>
                <c:pt idx="19">
                  <c:v>8.066326486037166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肛肠科</c:v>
                </c:pt>
                <c:pt idx="3">
                  <c:v>肝胆外科</c:v>
                </c:pt>
                <c:pt idx="4">
                  <c:v>美容皮肤科</c:v>
                </c:pt>
                <c:pt idx="5">
                  <c:v>脑病三科</c:v>
                </c:pt>
                <c:pt idx="6">
                  <c:v>小儿推拿科</c:v>
                </c:pt>
                <c:pt idx="7">
                  <c:v>老年医学科</c:v>
                </c:pt>
                <c:pt idx="8">
                  <c:v>中医经典科</c:v>
                </c:pt>
                <c:pt idx="9">
                  <c:v>综合内科</c:v>
                </c:pt>
                <c:pt idx="10">
                  <c:v>内分泌科</c:v>
                </c:pt>
                <c:pt idx="11">
                  <c:v>泌尿外科</c:v>
                </c:pt>
                <c:pt idx="12">
                  <c:v>康复科</c:v>
                </c:pt>
                <c:pt idx="13">
                  <c:v>耳鼻喉科</c:v>
                </c:pt>
                <c:pt idx="14">
                  <c:v>微创骨科</c:v>
                </c:pt>
                <c:pt idx="15">
                  <c:v>消化内科</c:v>
                </c:pt>
                <c:pt idx="16">
                  <c:v>东区重症医学科</c:v>
                </c:pt>
                <c:pt idx="17">
                  <c:v>针灸科</c:v>
                </c:pt>
                <c:pt idx="18">
                  <c:v>脑病一科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49.495429413989996</c:v>
                </c:pt>
                <c:pt idx="1">
                  <c:v>29.636946554412205</c:v>
                </c:pt>
                <c:pt idx="2">
                  <c:v>31.06347081429162</c:v>
                </c:pt>
                <c:pt idx="3">
                  <c:v>23.893271003935876</c:v>
                </c:pt>
                <c:pt idx="4">
                  <c:v>53.68534897565715</c:v>
                </c:pt>
                <c:pt idx="5">
                  <c:v>38.40051633092641</c:v>
                </c:pt>
                <c:pt idx="6">
                  <c:v>37.95124163560855</c:v>
                </c:pt>
                <c:pt idx="7">
                  <c:v>36.15069849455623</c:v>
                </c:pt>
                <c:pt idx="8">
                  <c:v>32.73435583132601</c:v>
                </c:pt>
                <c:pt idx="9">
                  <c:v>35.57013368394584</c:v>
                </c:pt>
                <c:pt idx="10">
                  <c:v>36.232636082067934</c:v>
                </c:pt>
                <c:pt idx="11">
                  <c:v>19.253745603317114</c:v>
                </c:pt>
                <c:pt idx="12">
                  <c:v>48.846587767565495</c:v>
                </c:pt>
                <c:pt idx="13">
                  <c:v>23.919134260616797</c:v>
                </c:pt>
                <c:pt idx="14">
                  <c:v>32.02987585035723</c:v>
                </c:pt>
                <c:pt idx="15">
                  <c:v>31.92113716762144</c:v>
                </c:pt>
                <c:pt idx="16">
                  <c:v>51.31325451135725</c:v>
                </c:pt>
                <c:pt idx="17">
                  <c:v>23.35765689139952</c:v>
                </c:pt>
                <c:pt idx="18">
                  <c:v>8.49108688767118</c:v>
                </c:pt>
                <c:pt idx="19">
                  <c:v>58.403511904131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肛肠科</c:v>
                </c:pt>
                <c:pt idx="3">
                  <c:v>肝胆外科</c:v>
                </c:pt>
                <c:pt idx="4">
                  <c:v>美容皮肤科</c:v>
                </c:pt>
                <c:pt idx="5">
                  <c:v>脑病三科</c:v>
                </c:pt>
                <c:pt idx="6">
                  <c:v>小儿推拿科</c:v>
                </c:pt>
                <c:pt idx="7">
                  <c:v>老年医学科</c:v>
                </c:pt>
                <c:pt idx="8">
                  <c:v>中医经典科</c:v>
                </c:pt>
                <c:pt idx="9">
                  <c:v>综合内科</c:v>
                </c:pt>
                <c:pt idx="10">
                  <c:v>内分泌科</c:v>
                </c:pt>
                <c:pt idx="11">
                  <c:v>泌尿外科</c:v>
                </c:pt>
                <c:pt idx="12">
                  <c:v>康复科</c:v>
                </c:pt>
                <c:pt idx="13">
                  <c:v>耳鼻喉科</c:v>
                </c:pt>
                <c:pt idx="14">
                  <c:v>微创骨科</c:v>
                </c:pt>
                <c:pt idx="15">
                  <c:v>消化内科</c:v>
                </c:pt>
                <c:pt idx="16">
                  <c:v>东区重症医学科</c:v>
                </c:pt>
                <c:pt idx="17">
                  <c:v>针灸科</c:v>
                </c:pt>
                <c:pt idx="18">
                  <c:v>脑病一科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68.52547125294248</c:v>
                </c:pt>
                <c:pt idx="1">
                  <c:v>38.20016048199426</c:v>
                </c:pt>
                <c:pt idx="2">
                  <c:v>24.20158674822101</c:v>
                </c:pt>
                <c:pt idx="3">
                  <c:v>20.038416766297953</c:v>
                </c:pt>
                <c:pt idx="4">
                  <c:v>19.724909388313264</c:v>
                </c:pt>
                <c:pt idx="5">
                  <c:v>18.673833893126904</c:v>
                </c:pt>
                <c:pt idx="6">
                  <c:v>11.512549614066101</c:v>
                </c:pt>
                <c:pt idx="7">
                  <c:v>11.508962933388418</c:v>
                </c:pt>
                <c:pt idx="8">
                  <c:v>10.91289607054751</c:v>
                </c:pt>
                <c:pt idx="9">
                  <c:v>10.489370449853757</c:v>
                </c:pt>
                <c:pt idx="10">
                  <c:v>10.482088472494263</c:v>
                </c:pt>
                <c:pt idx="11">
                  <c:v>10.078195781185325</c:v>
                </c:pt>
                <c:pt idx="12">
                  <c:v>9.89382991903243</c:v>
                </c:pt>
                <c:pt idx="13">
                  <c:v>9.233506660040886</c:v>
                </c:pt>
                <c:pt idx="14">
                  <c:v>9.194917155108605</c:v>
                </c:pt>
                <c:pt idx="15">
                  <c:v>8.721073502363042</c:v>
                </c:pt>
                <c:pt idx="16">
                  <c:v>8.449113483517033</c:v>
                </c:pt>
                <c:pt idx="17">
                  <c:v>8.4419849091973</c:v>
                </c:pt>
                <c:pt idx="18">
                  <c:v>8.29805461896681</c:v>
                </c:pt>
                <c:pt idx="19">
                  <c:v>8.066326486037166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肛肠科</c:v>
                </c:pt>
                <c:pt idx="3">
                  <c:v>肝胆外科</c:v>
                </c:pt>
                <c:pt idx="4">
                  <c:v>美容皮肤科</c:v>
                </c:pt>
                <c:pt idx="5">
                  <c:v>脑病三科</c:v>
                </c:pt>
                <c:pt idx="6">
                  <c:v>小儿推拿科</c:v>
                </c:pt>
                <c:pt idx="7">
                  <c:v>老年医学科</c:v>
                </c:pt>
                <c:pt idx="8">
                  <c:v>中医经典科</c:v>
                </c:pt>
                <c:pt idx="9">
                  <c:v>综合内科</c:v>
                </c:pt>
                <c:pt idx="10">
                  <c:v>内分泌科</c:v>
                </c:pt>
                <c:pt idx="11">
                  <c:v>泌尿外科</c:v>
                </c:pt>
                <c:pt idx="12">
                  <c:v>康复科</c:v>
                </c:pt>
                <c:pt idx="13">
                  <c:v>耳鼻喉科</c:v>
                </c:pt>
                <c:pt idx="14">
                  <c:v>微创骨科</c:v>
                </c:pt>
                <c:pt idx="15">
                  <c:v>消化内科</c:v>
                </c:pt>
                <c:pt idx="16">
                  <c:v>东区重症医学科</c:v>
                </c:pt>
                <c:pt idx="17">
                  <c:v>针灸科</c:v>
                </c:pt>
                <c:pt idx="18">
                  <c:v>脑病一科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42.5303623361795</c:v>
                </c:pt>
                <c:pt idx="1">
                  <c:v>35.16616821350049</c:v>
                </c:pt>
                <c:pt idx="2">
                  <c:v>27.099696106603464</c:v>
                </c:pt>
                <c:pt idx="3">
                  <c:v>39.50543749816339</c:v>
                </c:pt>
                <c:pt idx="4">
                  <c:v>32.57597917374429</c:v>
                </c:pt>
                <c:pt idx="5">
                  <c:v>32.11075502727411</c:v>
                </c:pt>
                <c:pt idx="6">
                  <c:v>42.6342351006775</c:v>
                </c:pt>
                <c:pt idx="7">
                  <c:v>30.026082207743606</c:v>
                </c:pt>
                <c:pt idx="8">
                  <c:v>20.35058969053897</c:v>
                </c:pt>
                <c:pt idx="9">
                  <c:v>41.02150228921415</c:v>
                </c:pt>
                <c:pt idx="10">
                  <c:v>34.20823937579336</c:v>
                </c:pt>
                <c:pt idx="11">
                  <c:v>22.134299641436073</c:v>
                </c:pt>
                <c:pt idx="12">
                  <c:v>27.601902676238353</c:v>
                </c:pt>
                <c:pt idx="13">
                  <c:v>36.844361131846796</c:v>
                </c:pt>
                <c:pt idx="14">
                  <c:v>29.46236853997179</c:v>
                </c:pt>
                <c:pt idx="15">
                  <c:v>37.9992205395538</c:v>
                </c:pt>
                <c:pt idx="16">
                  <c:v>25.8296577338163</c:v>
                </c:pt>
                <c:pt idx="17">
                  <c:v>40.653527170839524</c:v>
                </c:pt>
                <c:pt idx="18">
                  <c:v>43.47909838589435</c:v>
                </c:pt>
                <c:pt idx="19">
                  <c:v>30.78820016504754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肛肠科</c:v>
                </c:pt>
                <c:pt idx="3">
                  <c:v>肝胆外科</c:v>
                </c:pt>
                <c:pt idx="4">
                  <c:v>美容皮肤科</c:v>
                </c:pt>
                <c:pt idx="5">
                  <c:v>脑病三科</c:v>
                </c:pt>
                <c:pt idx="6">
                  <c:v>小儿推拿科</c:v>
                </c:pt>
                <c:pt idx="7">
                  <c:v>老年医学科</c:v>
                </c:pt>
                <c:pt idx="8">
                  <c:v>中医经典科</c:v>
                </c:pt>
                <c:pt idx="9">
                  <c:v>综合内科</c:v>
                </c:pt>
                <c:pt idx="10">
                  <c:v>内分泌科</c:v>
                </c:pt>
                <c:pt idx="11">
                  <c:v>泌尿外科</c:v>
                </c:pt>
                <c:pt idx="12">
                  <c:v>康复科</c:v>
                </c:pt>
                <c:pt idx="13">
                  <c:v>耳鼻喉科</c:v>
                </c:pt>
                <c:pt idx="14">
                  <c:v>微创骨科</c:v>
                </c:pt>
                <c:pt idx="15">
                  <c:v>消化内科</c:v>
                </c:pt>
                <c:pt idx="16">
                  <c:v>东区重症医学科</c:v>
                </c:pt>
                <c:pt idx="17">
                  <c:v>针灸科</c:v>
                </c:pt>
                <c:pt idx="18">
                  <c:v>脑病一科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68.52547125294248</c:v>
                </c:pt>
                <c:pt idx="1">
                  <c:v>38.20016048199426</c:v>
                </c:pt>
                <c:pt idx="2">
                  <c:v>24.20158674822101</c:v>
                </c:pt>
                <c:pt idx="3">
                  <c:v>20.038416766297953</c:v>
                </c:pt>
                <c:pt idx="4">
                  <c:v>19.724909388313264</c:v>
                </c:pt>
                <c:pt idx="5">
                  <c:v>18.673833893126904</c:v>
                </c:pt>
                <c:pt idx="6">
                  <c:v>11.512549614066101</c:v>
                </c:pt>
                <c:pt idx="7">
                  <c:v>11.508962933388418</c:v>
                </c:pt>
                <c:pt idx="8">
                  <c:v>10.91289607054751</c:v>
                </c:pt>
                <c:pt idx="9">
                  <c:v>10.489370449853757</c:v>
                </c:pt>
                <c:pt idx="10">
                  <c:v>10.482088472494263</c:v>
                </c:pt>
                <c:pt idx="11">
                  <c:v>10.078195781185325</c:v>
                </c:pt>
                <c:pt idx="12">
                  <c:v>9.89382991903243</c:v>
                </c:pt>
                <c:pt idx="13">
                  <c:v>9.233506660040886</c:v>
                </c:pt>
                <c:pt idx="14">
                  <c:v>9.194917155108605</c:v>
                </c:pt>
                <c:pt idx="15">
                  <c:v>8.721073502363042</c:v>
                </c:pt>
                <c:pt idx="16">
                  <c:v>8.449113483517033</c:v>
                </c:pt>
                <c:pt idx="17">
                  <c:v>8.4419849091973</c:v>
                </c:pt>
                <c:pt idx="18">
                  <c:v>8.29805461896681</c:v>
                </c:pt>
                <c:pt idx="19">
                  <c:v>8.066326486037166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关节骨科</c:v>
                </c:pt>
                <c:pt idx="2">
                  <c:v>肛肠科</c:v>
                </c:pt>
                <c:pt idx="3">
                  <c:v>肝胆外科</c:v>
                </c:pt>
                <c:pt idx="4">
                  <c:v>美容皮肤科</c:v>
                </c:pt>
                <c:pt idx="5">
                  <c:v>脑病三科</c:v>
                </c:pt>
                <c:pt idx="6">
                  <c:v>小儿推拿科</c:v>
                </c:pt>
                <c:pt idx="7">
                  <c:v>老年医学科</c:v>
                </c:pt>
                <c:pt idx="8">
                  <c:v>中医经典科</c:v>
                </c:pt>
                <c:pt idx="9">
                  <c:v>综合内科</c:v>
                </c:pt>
                <c:pt idx="10">
                  <c:v>内分泌科</c:v>
                </c:pt>
                <c:pt idx="11">
                  <c:v>泌尿外科</c:v>
                </c:pt>
                <c:pt idx="12">
                  <c:v>康复科</c:v>
                </c:pt>
                <c:pt idx="13">
                  <c:v>耳鼻喉科</c:v>
                </c:pt>
                <c:pt idx="14">
                  <c:v>微创骨科</c:v>
                </c:pt>
                <c:pt idx="15">
                  <c:v>消化内科</c:v>
                </c:pt>
                <c:pt idx="16">
                  <c:v>东区重症医学科</c:v>
                </c:pt>
                <c:pt idx="17">
                  <c:v>针灸科</c:v>
                </c:pt>
                <c:pt idx="18">
                  <c:v>脑病一科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28.263621926731684</c:v>
                </c:pt>
                <c:pt idx="1">
                  <c:v>4.764062319064291</c:v>
                </c:pt>
                <c:pt idx="2">
                  <c:v>36.33688322383447</c:v>
                </c:pt>
                <c:pt idx="3">
                  <c:v>35.5752021284307</c:v>
                </c:pt>
                <c:pt idx="4">
                  <c:v>46.293145655712316</c:v>
                </c:pt>
                <c:pt idx="5">
                  <c:v>42.99853583435566</c:v>
                </c:pt>
                <c:pt idx="6">
                  <c:v>28.31586014569204</c:v>
                </c:pt>
                <c:pt idx="7">
                  <c:v>75.14909680281933</c:v>
                </c:pt>
                <c:pt idx="8">
                  <c:v>71.53540608331781</c:v>
                </c:pt>
                <c:pt idx="9">
                  <c:v>46.20896461740161</c:v>
                </c:pt>
                <c:pt idx="10">
                  <c:v>57.603336970596864</c:v>
                </c:pt>
                <c:pt idx="11">
                  <c:v>81.86010692923976</c:v>
                </c:pt>
                <c:pt idx="12">
                  <c:v>79.47683968383474</c:v>
                </c:pt>
                <c:pt idx="13">
                  <c:v>65.86725150567095</c:v>
                </c:pt>
                <c:pt idx="14">
                  <c:v>56.59984796633608</c:v>
                </c:pt>
                <c:pt idx="15">
                  <c:v>36.43954948456821</c:v>
                </c:pt>
                <c:pt idx="16">
                  <c:v>93.53064679534265</c:v>
                </c:pt>
                <c:pt idx="17">
                  <c:v>27.091109713400446</c:v>
                </c:pt>
                <c:pt idx="18">
                  <c:v>75.78077336846981</c:v>
                </c:pt>
                <c:pt idx="19">
                  <c:v>55.13707327726646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脾胃科消化科合并</c:v>
                </c:pt>
                <c:pt idx="2">
                  <c:v>妇科</c:v>
                </c:pt>
                <c:pt idx="3">
                  <c:v>重症医学科</c:v>
                </c:pt>
                <c:pt idx="4">
                  <c:v>西区重症医学科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小儿骨科</c:v>
                </c:pt>
                <c:pt idx="8">
                  <c:v>康复科</c:v>
                </c:pt>
                <c:pt idx="9">
                  <c:v>脑病一科</c:v>
                </c:pt>
                <c:pt idx="10">
                  <c:v>老年医学科</c:v>
                </c:pt>
                <c:pt idx="11">
                  <c:v>血液科</c:v>
                </c:pt>
                <c:pt idx="12">
                  <c:v>骨科</c:v>
                </c:pt>
                <c:pt idx="13">
                  <c:v>乳腺甲状腺外科</c:v>
                </c:pt>
                <c:pt idx="14">
                  <c:v>中医经典科</c:v>
                </c:pt>
                <c:pt idx="15">
                  <c:v>周围血管科</c:v>
                </c:pt>
                <c:pt idx="16">
                  <c:v>肝病科</c:v>
                </c:pt>
                <c:pt idx="17">
                  <c:v>胸外科</c:v>
                </c:pt>
                <c:pt idx="18">
                  <c:v>心血管内科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93.53064679534265</c:v>
                </c:pt>
                <c:pt idx="1">
                  <c:v>90.31535696584075</c:v>
                </c:pt>
                <c:pt idx="2">
                  <c:v>90.25426185532602</c:v>
                </c:pt>
                <c:pt idx="3">
                  <c:v>86.63146164835673</c:v>
                </c:pt>
                <c:pt idx="4">
                  <c:v>85.1837354872175</c:v>
                </c:pt>
                <c:pt idx="5">
                  <c:v>82.0698358475977</c:v>
                </c:pt>
                <c:pt idx="6">
                  <c:v>81.86010692923976</c:v>
                </c:pt>
                <c:pt idx="7">
                  <c:v>79.7227563235275</c:v>
                </c:pt>
                <c:pt idx="8">
                  <c:v>79.47683968383474</c:v>
                </c:pt>
                <c:pt idx="9">
                  <c:v>75.78077336846981</c:v>
                </c:pt>
                <c:pt idx="10">
                  <c:v>75.14909680281933</c:v>
                </c:pt>
                <c:pt idx="11">
                  <c:v>74.41158716910527</c:v>
                </c:pt>
                <c:pt idx="12">
                  <c:v>73.03894887316802</c:v>
                </c:pt>
                <c:pt idx="13">
                  <c:v>71.98186611597943</c:v>
                </c:pt>
                <c:pt idx="14">
                  <c:v>71.53540608331781</c:v>
                </c:pt>
                <c:pt idx="15">
                  <c:v>70.35868287339586</c:v>
                </c:pt>
                <c:pt idx="16">
                  <c:v>70.06699781852063</c:v>
                </c:pt>
                <c:pt idx="17">
                  <c:v>67.70679455893806</c:v>
                </c:pt>
                <c:pt idx="18">
                  <c:v>66.2998003089109</c:v>
                </c:pt>
                <c:pt idx="19">
                  <c:v>66.28069477124275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脾胃科消化科合并</c:v>
                </c:pt>
                <c:pt idx="2">
                  <c:v>妇科</c:v>
                </c:pt>
                <c:pt idx="3">
                  <c:v>重症医学科</c:v>
                </c:pt>
                <c:pt idx="4">
                  <c:v>西区重症医学科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小儿骨科</c:v>
                </c:pt>
                <c:pt idx="8">
                  <c:v>康复科</c:v>
                </c:pt>
                <c:pt idx="9">
                  <c:v>脑病一科</c:v>
                </c:pt>
                <c:pt idx="10">
                  <c:v>老年医学科</c:v>
                </c:pt>
                <c:pt idx="11">
                  <c:v>血液科</c:v>
                </c:pt>
                <c:pt idx="12">
                  <c:v>骨科</c:v>
                </c:pt>
                <c:pt idx="13">
                  <c:v>乳腺甲状腺外科</c:v>
                </c:pt>
                <c:pt idx="14">
                  <c:v>中医经典科</c:v>
                </c:pt>
                <c:pt idx="15">
                  <c:v>周围血管科</c:v>
                </c:pt>
                <c:pt idx="16">
                  <c:v>肝病科</c:v>
                </c:pt>
                <c:pt idx="17">
                  <c:v>胸外科</c:v>
                </c:pt>
                <c:pt idx="18">
                  <c:v>心血管内科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20.294830254493817</c:v>
                </c:pt>
                <c:pt idx="1">
                  <c:v>25.2796519604314</c:v>
                </c:pt>
                <c:pt idx="2">
                  <c:v>20.32894360494618</c:v>
                </c:pt>
                <c:pt idx="3">
                  <c:v>24.314797729742285</c:v>
                </c:pt>
                <c:pt idx="4">
                  <c:v>32.00930036349154</c:v>
                </c:pt>
                <c:pt idx="5">
                  <c:v>13.801925499253054</c:v>
                </c:pt>
                <c:pt idx="6">
                  <c:v>24.367538968407032</c:v>
                </c:pt>
                <c:pt idx="7">
                  <c:v>31.078953714639415</c:v>
                </c:pt>
                <c:pt idx="8">
                  <c:v>20.76991327669602</c:v>
                </c:pt>
                <c:pt idx="9">
                  <c:v>7.617088760446256</c:v>
                </c:pt>
                <c:pt idx="10">
                  <c:v>10.696439345474001</c:v>
                </c:pt>
                <c:pt idx="11">
                  <c:v>7.383465756216876</c:v>
                </c:pt>
                <c:pt idx="12">
                  <c:v>19.07580768869789</c:v>
                </c:pt>
                <c:pt idx="13">
                  <c:v>18.91628549436925</c:v>
                </c:pt>
                <c:pt idx="14">
                  <c:v>23.02243316458235</c:v>
                </c:pt>
                <c:pt idx="15">
                  <c:v>22.609000421838456</c:v>
                </c:pt>
                <c:pt idx="16">
                  <c:v>33.86939743029967</c:v>
                </c:pt>
                <c:pt idx="17">
                  <c:v>21.970418409299754</c:v>
                </c:pt>
                <c:pt idx="18">
                  <c:v>20.506498558976983</c:v>
                </c:pt>
                <c:pt idx="19">
                  <c:v>18.847719235793328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脾胃科消化科合并</c:v>
                </c:pt>
                <c:pt idx="2">
                  <c:v>妇科</c:v>
                </c:pt>
                <c:pt idx="3">
                  <c:v>重症医学科</c:v>
                </c:pt>
                <c:pt idx="4">
                  <c:v>西区重症医学科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小儿骨科</c:v>
                </c:pt>
                <c:pt idx="8">
                  <c:v>康复科</c:v>
                </c:pt>
                <c:pt idx="9">
                  <c:v>脑病一科</c:v>
                </c:pt>
                <c:pt idx="10">
                  <c:v>老年医学科</c:v>
                </c:pt>
                <c:pt idx="11">
                  <c:v>血液科</c:v>
                </c:pt>
                <c:pt idx="12">
                  <c:v>骨科</c:v>
                </c:pt>
                <c:pt idx="13">
                  <c:v>乳腺甲状腺外科</c:v>
                </c:pt>
                <c:pt idx="14">
                  <c:v>中医经典科</c:v>
                </c:pt>
                <c:pt idx="15">
                  <c:v>周围血管科</c:v>
                </c:pt>
                <c:pt idx="16">
                  <c:v>肝病科</c:v>
                </c:pt>
                <c:pt idx="17">
                  <c:v>胸外科</c:v>
                </c:pt>
                <c:pt idx="18">
                  <c:v>心血管内科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93.53064679534265</c:v>
                </c:pt>
                <c:pt idx="1">
                  <c:v>90.31535696584075</c:v>
                </c:pt>
                <c:pt idx="2">
                  <c:v>90.25426185532602</c:v>
                </c:pt>
                <c:pt idx="3">
                  <c:v>86.63146164835673</c:v>
                </c:pt>
                <c:pt idx="4">
                  <c:v>85.1837354872175</c:v>
                </c:pt>
                <c:pt idx="5">
                  <c:v>82.0698358475977</c:v>
                </c:pt>
                <c:pt idx="6">
                  <c:v>81.86010692923976</c:v>
                </c:pt>
                <c:pt idx="7">
                  <c:v>79.7227563235275</c:v>
                </c:pt>
                <c:pt idx="8">
                  <c:v>79.47683968383474</c:v>
                </c:pt>
                <c:pt idx="9">
                  <c:v>75.78077336846981</c:v>
                </c:pt>
                <c:pt idx="10">
                  <c:v>75.14909680281933</c:v>
                </c:pt>
                <c:pt idx="11">
                  <c:v>74.41158716910527</c:v>
                </c:pt>
                <c:pt idx="12">
                  <c:v>73.03894887316802</c:v>
                </c:pt>
                <c:pt idx="13">
                  <c:v>71.98186611597943</c:v>
                </c:pt>
                <c:pt idx="14">
                  <c:v>71.53540608331781</c:v>
                </c:pt>
                <c:pt idx="15">
                  <c:v>70.35868287339586</c:v>
                </c:pt>
                <c:pt idx="16">
                  <c:v>70.06699781852063</c:v>
                </c:pt>
                <c:pt idx="17">
                  <c:v>67.70679455893806</c:v>
                </c:pt>
                <c:pt idx="18">
                  <c:v>66.2998003089109</c:v>
                </c:pt>
                <c:pt idx="19">
                  <c:v>66.28069477124275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脾胃科消化科合并</c:v>
                </c:pt>
                <c:pt idx="2">
                  <c:v>妇科</c:v>
                </c:pt>
                <c:pt idx="3">
                  <c:v>重症医学科</c:v>
                </c:pt>
                <c:pt idx="4">
                  <c:v>西区重症医学科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小儿骨科</c:v>
                </c:pt>
                <c:pt idx="8">
                  <c:v>康复科</c:v>
                </c:pt>
                <c:pt idx="9">
                  <c:v>脑病一科</c:v>
                </c:pt>
                <c:pt idx="10">
                  <c:v>老年医学科</c:v>
                </c:pt>
                <c:pt idx="11">
                  <c:v>血液科</c:v>
                </c:pt>
                <c:pt idx="12">
                  <c:v>骨科</c:v>
                </c:pt>
                <c:pt idx="13">
                  <c:v>乳腺甲状腺外科</c:v>
                </c:pt>
                <c:pt idx="14">
                  <c:v>中医经典科</c:v>
                </c:pt>
                <c:pt idx="15">
                  <c:v>周围血管科</c:v>
                </c:pt>
                <c:pt idx="16">
                  <c:v>肝病科</c:v>
                </c:pt>
                <c:pt idx="17">
                  <c:v>胸外科</c:v>
                </c:pt>
                <c:pt idx="18">
                  <c:v>心血管内科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38.07532424270237</c:v>
                </c:pt>
                <c:pt idx="1">
                  <c:v>52.05700198935704</c:v>
                </c:pt>
                <c:pt idx="2">
                  <c:v>54.30393865728363</c:v>
                </c:pt>
                <c:pt idx="3">
                  <c:v>55.63231541110308</c:v>
                </c:pt>
                <c:pt idx="4">
                  <c:v>52.0756617509627</c:v>
                </c:pt>
                <c:pt idx="5">
                  <c:v>50.83289113421653</c:v>
                </c:pt>
                <c:pt idx="6">
                  <c:v>47.76861328359377</c:v>
                </c:pt>
                <c:pt idx="7">
                  <c:v>49.715566704233076</c:v>
                </c:pt>
                <c:pt idx="8">
                  <c:v>37.556474876610174</c:v>
                </c:pt>
                <c:pt idx="9">
                  <c:v>52.76911707438047</c:v>
                </c:pt>
                <c:pt idx="10">
                  <c:v>65.86682642225396</c:v>
                </c:pt>
                <c:pt idx="11">
                  <c:v>29.682452494558866</c:v>
                </c:pt>
                <c:pt idx="12">
                  <c:v>47.69460547604813</c:v>
                </c:pt>
                <c:pt idx="13">
                  <c:v>48.534662829141006</c:v>
                </c:pt>
                <c:pt idx="14">
                  <c:v>59.067786600877305</c:v>
                </c:pt>
                <c:pt idx="15">
                  <c:v>60.28182430112331</c:v>
                </c:pt>
                <c:pt idx="16">
                  <c:v>68.67683391648326</c:v>
                </c:pt>
                <c:pt idx="17">
                  <c:v>55.28394188593106</c:v>
                </c:pt>
                <c:pt idx="18">
                  <c:v>56.94864213797216</c:v>
                </c:pt>
                <c:pt idx="19">
                  <c:v>52.593455334704664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脾胃科消化科合并</c:v>
                </c:pt>
                <c:pt idx="2">
                  <c:v>妇科</c:v>
                </c:pt>
                <c:pt idx="3">
                  <c:v>重症医学科</c:v>
                </c:pt>
                <c:pt idx="4">
                  <c:v>西区重症医学科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小儿骨科</c:v>
                </c:pt>
                <c:pt idx="8">
                  <c:v>康复科</c:v>
                </c:pt>
                <c:pt idx="9">
                  <c:v>脑病一科</c:v>
                </c:pt>
                <c:pt idx="10">
                  <c:v>老年医学科</c:v>
                </c:pt>
                <c:pt idx="11">
                  <c:v>血液科</c:v>
                </c:pt>
                <c:pt idx="12">
                  <c:v>骨科</c:v>
                </c:pt>
                <c:pt idx="13">
                  <c:v>乳腺甲状腺外科</c:v>
                </c:pt>
                <c:pt idx="14">
                  <c:v>中医经典科</c:v>
                </c:pt>
                <c:pt idx="15">
                  <c:v>周围血管科</c:v>
                </c:pt>
                <c:pt idx="16">
                  <c:v>肝病科</c:v>
                </c:pt>
                <c:pt idx="17">
                  <c:v>胸外科</c:v>
                </c:pt>
                <c:pt idx="18">
                  <c:v>心血管内科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93.53064679534265</c:v>
                </c:pt>
                <c:pt idx="1">
                  <c:v>90.31535696584075</c:v>
                </c:pt>
                <c:pt idx="2">
                  <c:v>90.25426185532602</c:v>
                </c:pt>
                <c:pt idx="3">
                  <c:v>86.63146164835673</c:v>
                </c:pt>
                <c:pt idx="4">
                  <c:v>85.1837354872175</c:v>
                </c:pt>
                <c:pt idx="5">
                  <c:v>82.0698358475977</c:v>
                </c:pt>
                <c:pt idx="6">
                  <c:v>81.86010692923976</c:v>
                </c:pt>
                <c:pt idx="7">
                  <c:v>79.7227563235275</c:v>
                </c:pt>
                <c:pt idx="8">
                  <c:v>79.47683968383474</c:v>
                </c:pt>
                <c:pt idx="9">
                  <c:v>75.78077336846981</c:v>
                </c:pt>
                <c:pt idx="10">
                  <c:v>75.14909680281933</c:v>
                </c:pt>
                <c:pt idx="11">
                  <c:v>74.41158716910527</c:v>
                </c:pt>
                <c:pt idx="12">
                  <c:v>73.03894887316802</c:v>
                </c:pt>
                <c:pt idx="13">
                  <c:v>71.98186611597943</c:v>
                </c:pt>
                <c:pt idx="14">
                  <c:v>71.53540608331781</c:v>
                </c:pt>
                <c:pt idx="15">
                  <c:v>70.35868287339586</c:v>
                </c:pt>
                <c:pt idx="16">
                  <c:v>70.06699781852063</c:v>
                </c:pt>
                <c:pt idx="17">
                  <c:v>67.70679455893806</c:v>
                </c:pt>
                <c:pt idx="18">
                  <c:v>66.2998003089109</c:v>
                </c:pt>
                <c:pt idx="19">
                  <c:v>66.28069477124275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脾胃科消化科合并</c:v>
                </c:pt>
                <c:pt idx="2">
                  <c:v>妇科</c:v>
                </c:pt>
                <c:pt idx="3">
                  <c:v>重症医学科</c:v>
                </c:pt>
                <c:pt idx="4">
                  <c:v>西区重症医学科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小儿骨科</c:v>
                </c:pt>
                <c:pt idx="8">
                  <c:v>康复科</c:v>
                </c:pt>
                <c:pt idx="9">
                  <c:v>脑病一科</c:v>
                </c:pt>
                <c:pt idx="10">
                  <c:v>老年医学科</c:v>
                </c:pt>
                <c:pt idx="11">
                  <c:v>血液科</c:v>
                </c:pt>
                <c:pt idx="12">
                  <c:v>骨科</c:v>
                </c:pt>
                <c:pt idx="13">
                  <c:v>乳腺甲状腺外科</c:v>
                </c:pt>
                <c:pt idx="14">
                  <c:v>中医经典科</c:v>
                </c:pt>
                <c:pt idx="15">
                  <c:v>周围血管科</c:v>
                </c:pt>
                <c:pt idx="16">
                  <c:v>肝病科</c:v>
                </c:pt>
                <c:pt idx="17">
                  <c:v>胸外科</c:v>
                </c:pt>
                <c:pt idx="18">
                  <c:v>心血管内科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50.20769730131935</c:v>
                </c:pt>
                <c:pt idx="1">
                  <c:v>36.24000969910194</c:v>
                </c:pt>
                <c:pt idx="2">
                  <c:v>52.22207740942956</c:v>
                </c:pt>
                <c:pt idx="3">
                  <c:v>41.58162121776345</c:v>
                </c:pt>
                <c:pt idx="4">
                  <c:v>44.296016187319985</c:v>
                </c:pt>
                <c:pt idx="5">
                  <c:v>41.55729276138309</c:v>
                </c:pt>
                <c:pt idx="6">
                  <c:v>51.47616025459211</c:v>
                </c:pt>
                <c:pt idx="7">
                  <c:v>49.63015148925267</c:v>
                </c:pt>
                <c:pt idx="8">
                  <c:v>58.09368089958462</c:v>
                </c:pt>
                <c:pt idx="9">
                  <c:v>62.91050509125518</c:v>
                </c:pt>
                <c:pt idx="10">
                  <c:v>56.974668202752966</c:v>
                </c:pt>
                <c:pt idx="11">
                  <c:v>49.166825648027775</c:v>
                </c:pt>
                <c:pt idx="12">
                  <c:v>54.67958896311353</c:v>
                </c:pt>
                <c:pt idx="13">
                  <c:v>48.47862265908596</c:v>
                </c:pt>
                <c:pt idx="14">
                  <c:v>51.42870318303684</c:v>
                </c:pt>
                <c:pt idx="15">
                  <c:v>46.14736633590791</c:v>
                </c:pt>
                <c:pt idx="16">
                  <c:v>49.30001839410143</c:v>
                </c:pt>
                <c:pt idx="17">
                  <c:v>65.35854386246328</c:v>
                </c:pt>
                <c:pt idx="18">
                  <c:v>57.896476641563595</c:v>
                </c:pt>
                <c:pt idx="19">
                  <c:v>50.540862518689075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脾胃科消化科合并</c:v>
                </c:pt>
                <c:pt idx="2">
                  <c:v>妇科</c:v>
                </c:pt>
                <c:pt idx="3">
                  <c:v>重症医学科</c:v>
                </c:pt>
                <c:pt idx="4">
                  <c:v>西区重症医学科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小儿骨科</c:v>
                </c:pt>
                <c:pt idx="8">
                  <c:v>康复科</c:v>
                </c:pt>
                <c:pt idx="9">
                  <c:v>脑病一科</c:v>
                </c:pt>
                <c:pt idx="10">
                  <c:v>老年医学科</c:v>
                </c:pt>
                <c:pt idx="11">
                  <c:v>血液科</c:v>
                </c:pt>
                <c:pt idx="12">
                  <c:v>骨科</c:v>
                </c:pt>
                <c:pt idx="13">
                  <c:v>乳腺甲状腺外科</c:v>
                </c:pt>
                <c:pt idx="14">
                  <c:v>中医经典科</c:v>
                </c:pt>
                <c:pt idx="15">
                  <c:v>周围血管科</c:v>
                </c:pt>
                <c:pt idx="16">
                  <c:v>肝病科</c:v>
                </c:pt>
                <c:pt idx="17">
                  <c:v>胸外科</c:v>
                </c:pt>
                <c:pt idx="18">
                  <c:v>心血管内科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93.53064679534265</c:v>
                </c:pt>
                <c:pt idx="1">
                  <c:v>90.31535696584075</c:v>
                </c:pt>
                <c:pt idx="2">
                  <c:v>90.25426185532602</c:v>
                </c:pt>
                <c:pt idx="3">
                  <c:v>86.63146164835673</c:v>
                </c:pt>
                <c:pt idx="4">
                  <c:v>85.1837354872175</c:v>
                </c:pt>
                <c:pt idx="5">
                  <c:v>82.0698358475977</c:v>
                </c:pt>
                <c:pt idx="6">
                  <c:v>81.86010692923976</c:v>
                </c:pt>
                <c:pt idx="7">
                  <c:v>79.7227563235275</c:v>
                </c:pt>
                <c:pt idx="8">
                  <c:v>79.47683968383474</c:v>
                </c:pt>
                <c:pt idx="9">
                  <c:v>75.78077336846981</c:v>
                </c:pt>
                <c:pt idx="10">
                  <c:v>75.14909680281933</c:v>
                </c:pt>
                <c:pt idx="11">
                  <c:v>74.41158716910527</c:v>
                </c:pt>
                <c:pt idx="12">
                  <c:v>73.03894887316802</c:v>
                </c:pt>
                <c:pt idx="13">
                  <c:v>71.98186611597943</c:v>
                </c:pt>
                <c:pt idx="14">
                  <c:v>71.53540608331781</c:v>
                </c:pt>
                <c:pt idx="15">
                  <c:v>70.35868287339586</c:v>
                </c:pt>
                <c:pt idx="16">
                  <c:v>70.06699781852063</c:v>
                </c:pt>
                <c:pt idx="17">
                  <c:v>67.70679455893806</c:v>
                </c:pt>
                <c:pt idx="18">
                  <c:v>66.2998003089109</c:v>
                </c:pt>
                <c:pt idx="19">
                  <c:v>66.28069477124275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脾胃科消化科合并</c:v>
                </c:pt>
                <c:pt idx="2">
                  <c:v>妇科</c:v>
                </c:pt>
                <c:pt idx="3">
                  <c:v>重症医学科</c:v>
                </c:pt>
                <c:pt idx="4">
                  <c:v>西区重症医学科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小儿骨科</c:v>
                </c:pt>
                <c:pt idx="8">
                  <c:v>康复科</c:v>
                </c:pt>
                <c:pt idx="9">
                  <c:v>脑病一科</c:v>
                </c:pt>
                <c:pt idx="10">
                  <c:v>老年医学科</c:v>
                </c:pt>
                <c:pt idx="11">
                  <c:v>血液科</c:v>
                </c:pt>
                <c:pt idx="12">
                  <c:v>骨科</c:v>
                </c:pt>
                <c:pt idx="13">
                  <c:v>乳腺甲状腺外科</c:v>
                </c:pt>
                <c:pt idx="14">
                  <c:v>中医经典科</c:v>
                </c:pt>
                <c:pt idx="15">
                  <c:v>周围血管科</c:v>
                </c:pt>
                <c:pt idx="16">
                  <c:v>肝病科</c:v>
                </c:pt>
                <c:pt idx="17">
                  <c:v>胸外科</c:v>
                </c:pt>
                <c:pt idx="18">
                  <c:v>心血管内科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31.88063079213884</c:v>
                </c:pt>
                <c:pt idx="1">
                  <c:v>43.18495030781308</c:v>
                </c:pt>
                <c:pt idx="2">
                  <c:v>40.41520943217942</c:v>
                </c:pt>
                <c:pt idx="3">
                  <c:v>36.772747849047484</c:v>
                </c:pt>
                <c:pt idx="4">
                  <c:v>53.862469650206904</c:v>
                </c:pt>
                <c:pt idx="5">
                  <c:v>61.18230592120504</c:v>
                </c:pt>
                <c:pt idx="6">
                  <c:v>52.92217378779638</c:v>
                </c:pt>
                <c:pt idx="7">
                  <c:v>44.37180012290396</c:v>
                </c:pt>
                <c:pt idx="8">
                  <c:v>44.271473982770424</c:v>
                </c:pt>
                <c:pt idx="9">
                  <c:v>53.05716595896306</c:v>
                </c:pt>
                <c:pt idx="10">
                  <c:v>44.44171637242251</c:v>
                </c:pt>
                <c:pt idx="11">
                  <c:v>47.46145358422713</c:v>
                </c:pt>
                <c:pt idx="12">
                  <c:v>49.07667231362974</c:v>
                </c:pt>
                <c:pt idx="13">
                  <c:v>46.88351421680601</c:v>
                </c:pt>
                <c:pt idx="14">
                  <c:v>42.999078665631856</c:v>
                </c:pt>
                <c:pt idx="15">
                  <c:v>46.483899284152706</c:v>
                </c:pt>
                <c:pt idx="16">
                  <c:v>46.68287796873101</c:v>
                </c:pt>
                <c:pt idx="17">
                  <c:v>58.14350395298067</c:v>
                </c:pt>
                <c:pt idx="18">
                  <c:v>36.39295421635628</c:v>
                </c:pt>
                <c:pt idx="19">
                  <c:v>46.443525091211235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脾胃科消化科合并</c:v>
                </c:pt>
                <c:pt idx="2">
                  <c:v>妇科</c:v>
                </c:pt>
                <c:pt idx="3">
                  <c:v>重症医学科</c:v>
                </c:pt>
                <c:pt idx="4">
                  <c:v>西区重症医学科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小儿骨科</c:v>
                </c:pt>
                <c:pt idx="8">
                  <c:v>康复科</c:v>
                </c:pt>
                <c:pt idx="9">
                  <c:v>脑病一科</c:v>
                </c:pt>
                <c:pt idx="10">
                  <c:v>老年医学科</c:v>
                </c:pt>
                <c:pt idx="11">
                  <c:v>血液科</c:v>
                </c:pt>
                <c:pt idx="12">
                  <c:v>骨科</c:v>
                </c:pt>
                <c:pt idx="13">
                  <c:v>乳腺甲状腺外科</c:v>
                </c:pt>
                <c:pt idx="14">
                  <c:v>中医经典科</c:v>
                </c:pt>
                <c:pt idx="15">
                  <c:v>周围血管科</c:v>
                </c:pt>
                <c:pt idx="16">
                  <c:v>肝病科</c:v>
                </c:pt>
                <c:pt idx="17">
                  <c:v>胸外科</c:v>
                </c:pt>
                <c:pt idx="18">
                  <c:v>心血管内科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93.53064679534265</c:v>
                </c:pt>
                <c:pt idx="1">
                  <c:v>90.31535696584075</c:v>
                </c:pt>
                <c:pt idx="2">
                  <c:v>90.25426185532602</c:v>
                </c:pt>
                <c:pt idx="3">
                  <c:v>86.63146164835673</c:v>
                </c:pt>
                <c:pt idx="4">
                  <c:v>85.1837354872175</c:v>
                </c:pt>
                <c:pt idx="5">
                  <c:v>82.0698358475977</c:v>
                </c:pt>
                <c:pt idx="6">
                  <c:v>81.86010692923976</c:v>
                </c:pt>
                <c:pt idx="7">
                  <c:v>79.7227563235275</c:v>
                </c:pt>
                <c:pt idx="8">
                  <c:v>79.47683968383474</c:v>
                </c:pt>
                <c:pt idx="9">
                  <c:v>75.78077336846981</c:v>
                </c:pt>
                <c:pt idx="10">
                  <c:v>75.14909680281933</c:v>
                </c:pt>
                <c:pt idx="11">
                  <c:v>74.41158716910527</c:v>
                </c:pt>
                <c:pt idx="12">
                  <c:v>73.03894887316802</c:v>
                </c:pt>
                <c:pt idx="13">
                  <c:v>71.98186611597943</c:v>
                </c:pt>
                <c:pt idx="14">
                  <c:v>71.53540608331781</c:v>
                </c:pt>
                <c:pt idx="15">
                  <c:v>70.35868287339586</c:v>
                </c:pt>
                <c:pt idx="16">
                  <c:v>70.06699781852063</c:v>
                </c:pt>
                <c:pt idx="17">
                  <c:v>67.70679455893806</c:v>
                </c:pt>
                <c:pt idx="18">
                  <c:v>66.2998003089109</c:v>
                </c:pt>
                <c:pt idx="19">
                  <c:v>66.28069477124275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脾胃科消化科合并</c:v>
                </c:pt>
                <c:pt idx="2">
                  <c:v>妇科</c:v>
                </c:pt>
                <c:pt idx="3">
                  <c:v>重症医学科</c:v>
                </c:pt>
                <c:pt idx="4">
                  <c:v>西区重症医学科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小儿骨科</c:v>
                </c:pt>
                <c:pt idx="8">
                  <c:v>康复科</c:v>
                </c:pt>
                <c:pt idx="9">
                  <c:v>脑病一科</c:v>
                </c:pt>
                <c:pt idx="10">
                  <c:v>老年医学科</c:v>
                </c:pt>
                <c:pt idx="11">
                  <c:v>血液科</c:v>
                </c:pt>
                <c:pt idx="12">
                  <c:v>骨科</c:v>
                </c:pt>
                <c:pt idx="13">
                  <c:v>乳腺甲状腺外科</c:v>
                </c:pt>
                <c:pt idx="14">
                  <c:v>中医经典科</c:v>
                </c:pt>
                <c:pt idx="15">
                  <c:v>周围血管科</c:v>
                </c:pt>
                <c:pt idx="16">
                  <c:v>肝病科</c:v>
                </c:pt>
                <c:pt idx="17">
                  <c:v>胸外科</c:v>
                </c:pt>
                <c:pt idx="18">
                  <c:v>心血管内科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2.0917102011685538</c:v>
                </c:pt>
                <c:pt idx="1">
                  <c:v>8.615227920487929</c:v>
                </c:pt>
                <c:pt idx="2">
                  <c:v>1.3570816563242756</c:v>
                </c:pt>
                <c:pt idx="3">
                  <c:v>3.9206233659292504</c:v>
                </c:pt>
                <c:pt idx="4">
                  <c:v>1.6114545823402633</c:v>
                </c:pt>
                <c:pt idx="5">
                  <c:v>2.2098971737014903</c:v>
                </c:pt>
                <c:pt idx="6">
                  <c:v>4.648590379257235</c:v>
                </c:pt>
                <c:pt idx="7">
                  <c:v>5.792910930755109</c:v>
                </c:pt>
                <c:pt idx="8">
                  <c:v>1.8797518673189422</c:v>
                </c:pt>
                <c:pt idx="9">
                  <c:v>1.3773534569245875</c:v>
                </c:pt>
                <c:pt idx="10">
                  <c:v>6.264409031972386</c:v>
                </c:pt>
                <c:pt idx="11">
                  <c:v>2.185347260950776</c:v>
                </c:pt>
                <c:pt idx="12">
                  <c:v>1.5449744888988142</c:v>
                </c:pt>
                <c:pt idx="13">
                  <c:v>1.8853573058610444</c:v>
                </c:pt>
                <c:pt idx="14">
                  <c:v>2.2928814619126188</c:v>
                </c:pt>
                <c:pt idx="15">
                  <c:v>2.159200131516481</c:v>
                </c:pt>
                <c:pt idx="16">
                  <c:v>6.355560096222829</c:v>
                </c:pt>
                <c:pt idx="17">
                  <c:v>5.426423355295266</c:v>
                </c:pt>
                <c:pt idx="18">
                  <c:v>4.290246118503822</c:v>
                </c:pt>
                <c:pt idx="19">
                  <c:v>7.9797859674280955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脾胃科消化科合并</c:v>
                </c:pt>
                <c:pt idx="2">
                  <c:v>妇科</c:v>
                </c:pt>
                <c:pt idx="3">
                  <c:v>重症医学科</c:v>
                </c:pt>
                <c:pt idx="4">
                  <c:v>西区重症医学科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小儿骨科</c:v>
                </c:pt>
                <c:pt idx="8">
                  <c:v>康复科</c:v>
                </c:pt>
                <c:pt idx="9">
                  <c:v>脑病一科</c:v>
                </c:pt>
                <c:pt idx="10">
                  <c:v>老年医学科</c:v>
                </c:pt>
                <c:pt idx="11">
                  <c:v>血液科</c:v>
                </c:pt>
                <c:pt idx="12">
                  <c:v>骨科</c:v>
                </c:pt>
                <c:pt idx="13">
                  <c:v>乳腺甲状腺外科</c:v>
                </c:pt>
                <c:pt idx="14">
                  <c:v>中医经典科</c:v>
                </c:pt>
                <c:pt idx="15">
                  <c:v>周围血管科</c:v>
                </c:pt>
                <c:pt idx="16">
                  <c:v>肝病科</c:v>
                </c:pt>
                <c:pt idx="17">
                  <c:v>胸外科</c:v>
                </c:pt>
                <c:pt idx="18">
                  <c:v>心血管内科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93.53064679534265</c:v>
                </c:pt>
                <c:pt idx="1">
                  <c:v>90.31535696584075</c:v>
                </c:pt>
                <c:pt idx="2">
                  <c:v>90.25426185532602</c:v>
                </c:pt>
                <c:pt idx="3">
                  <c:v>86.63146164835673</c:v>
                </c:pt>
                <c:pt idx="4">
                  <c:v>85.1837354872175</c:v>
                </c:pt>
                <c:pt idx="5">
                  <c:v>82.0698358475977</c:v>
                </c:pt>
                <c:pt idx="6">
                  <c:v>81.86010692923976</c:v>
                </c:pt>
                <c:pt idx="7">
                  <c:v>79.7227563235275</c:v>
                </c:pt>
                <c:pt idx="8">
                  <c:v>79.47683968383474</c:v>
                </c:pt>
                <c:pt idx="9">
                  <c:v>75.78077336846981</c:v>
                </c:pt>
                <c:pt idx="10">
                  <c:v>75.14909680281933</c:v>
                </c:pt>
                <c:pt idx="11">
                  <c:v>74.41158716910527</c:v>
                </c:pt>
                <c:pt idx="12">
                  <c:v>73.03894887316802</c:v>
                </c:pt>
                <c:pt idx="13">
                  <c:v>71.98186611597943</c:v>
                </c:pt>
                <c:pt idx="14">
                  <c:v>71.53540608331781</c:v>
                </c:pt>
                <c:pt idx="15">
                  <c:v>70.35868287339586</c:v>
                </c:pt>
                <c:pt idx="16">
                  <c:v>70.06699781852063</c:v>
                </c:pt>
                <c:pt idx="17">
                  <c:v>67.70679455893806</c:v>
                </c:pt>
                <c:pt idx="18">
                  <c:v>66.2998003089109</c:v>
                </c:pt>
                <c:pt idx="19">
                  <c:v>66.28069477124275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脾胃科消化科合并</c:v>
                </c:pt>
                <c:pt idx="2">
                  <c:v>妇科</c:v>
                </c:pt>
                <c:pt idx="3">
                  <c:v>重症医学科</c:v>
                </c:pt>
                <c:pt idx="4">
                  <c:v>西区重症医学科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小儿骨科</c:v>
                </c:pt>
                <c:pt idx="8">
                  <c:v>康复科</c:v>
                </c:pt>
                <c:pt idx="9">
                  <c:v>脑病一科</c:v>
                </c:pt>
                <c:pt idx="10">
                  <c:v>老年医学科</c:v>
                </c:pt>
                <c:pt idx="11">
                  <c:v>血液科</c:v>
                </c:pt>
                <c:pt idx="12">
                  <c:v>骨科</c:v>
                </c:pt>
                <c:pt idx="13">
                  <c:v>乳腺甲状腺外科</c:v>
                </c:pt>
                <c:pt idx="14">
                  <c:v>中医经典科</c:v>
                </c:pt>
                <c:pt idx="15">
                  <c:v>周围血管科</c:v>
                </c:pt>
                <c:pt idx="16">
                  <c:v>肝病科</c:v>
                </c:pt>
                <c:pt idx="17">
                  <c:v>胸外科</c:v>
                </c:pt>
                <c:pt idx="18">
                  <c:v>心血管内科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44.63892399610079</c:v>
                </c:pt>
                <c:pt idx="1">
                  <c:v>36.76724998751201</c:v>
                </c:pt>
                <c:pt idx="2">
                  <c:v>57.648717331044196</c:v>
                </c:pt>
                <c:pt idx="3">
                  <c:v>56.33801900364683</c:v>
                </c:pt>
                <c:pt idx="4">
                  <c:v>40.55209880624375</c:v>
                </c:pt>
                <c:pt idx="5">
                  <c:v>53.92701789234974</c:v>
                </c:pt>
                <c:pt idx="6">
                  <c:v>71.96816398819695</c:v>
                </c:pt>
                <c:pt idx="7">
                  <c:v>49.23054127757813</c:v>
                </c:pt>
                <c:pt idx="8">
                  <c:v>32.61358787509211</c:v>
                </c:pt>
                <c:pt idx="9">
                  <c:v>36.37713165242286</c:v>
                </c:pt>
                <c:pt idx="10">
                  <c:v>36.67340612453621</c:v>
                </c:pt>
                <c:pt idx="11">
                  <c:v>30.034069294511184</c:v>
                </c:pt>
                <c:pt idx="12">
                  <c:v>45.91012208894328</c:v>
                </c:pt>
                <c:pt idx="13">
                  <c:v>39.25064096889587</c:v>
                </c:pt>
                <c:pt idx="14">
                  <c:v>33.1688584531469</c:v>
                </c:pt>
                <c:pt idx="15">
                  <c:v>24.62753116315477</c:v>
                </c:pt>
                <c:pt idx="16">
                  <c:v>43.353991169352234</c:v>
                </c:pt>
                <c:pt idx="17">
                  <c:v>49.26549935795758</c:v>
                </c:pt>
                <c:pt idx="18">
                  <c:v>32.95035987704259</c:v>
                </c:pt>
                <c:pt idx="19">
                  <c:v>53.46251411490046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脾胃科消化科合并</c:v>
                </c:pt>
                <c:pt idx="2">
                  <c:v>妇科</c:v>
                </c:pt>
                <c:pt idx="3">
                  <c:v>重症医学科</c:v>
                </c:pt>
                <c:pt idx="4">
                  <c:v>西区重症医学科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小儿骨科</c:v>
                </c:pt>
                <c:pt idx="8">
                  <c:v>康复科</c:v>
                </c:pt>
                <c:pt idx="9">
                  <c:v>脑病一科</c:v>
                </c:pt>
                <c:pt idx="10">
                  <c:v>老年医学科</c:v>
                </c:pt>
                <c:pt idx="11">
                  <c:v>血液科</c:v>
                </c:pt>
                <c:pt idx="12">
                  <c:v>骨科</c:v>
                </c:pt>
                <c:pt idx="13">
                  <c:v>乳腺甲状腺外科</c:v>
                </c:pt>
                <c:pt idx="14">
                  <c:v>中医经典科</c:v>
                </c:pt>
                <c:pt idx="15">
                  <c:v>周围血管科</c:v>
                </c:pt>
                <c:pt idx="16">
                  <c:v>肝病科</c:v>
                </c:pt>
                <c:pt idx="17">
                  <c:v>胸外科</c:v>
                </c:pt>
                <c:pt idx="18">
                  <c:v>心血管内科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93.53064679534265</c:v>
                </c:pt>
                <c:pt idx="1">
                  <c:v>90.31535696584075</c:v>
                </c:pt>
                <c:pt idx="2">
                  <c:v>90.25426185532602</c:v>
                </c:pt>
                <c:pt idx="3">
                  <c:v>86.63146164835673</c:v>
                </c:pt>
                <c:pt idx="4">
                  <c:v>85.1837354872175</c:v>
                </c:pt>
                <c:pt idx="5">
                  <c:v>82.0698358475977</c:v>
                </c:pt>
                <c:pt idx="6">
                  <c:v>81.86010692923976</c:v>
                </c:pt>
                <c:pt idx="7">
                  <c:v>79.7227563235275</c:v>
                </c:pt>
                <c:pt idx="8">
                  <c:v>79.47683968383474</c:v>
                </c:pt>
                <c:pt idx="9">
                  <c:v>75.78077336846981</c:v>
                </c:pt>
                <c:pt idx="10">
                  <c:v>75.14909680281933</c:v>
                </c:pt>
                <c:pt idx="11">
                  <c:v>74.41158716910527</c:v>
                </c:pt>
                <c:pt idx="12">
                  <c:v>73.03894887316802</c:v>
                </c:pt>
                <c:pt idx="13">
                  <c:v>71.98186611597943</c:v>
                </c:pt>
                <c:pt idx="14">
                  <c:v>71.53540608331781</c:v>
                </c:pt>
                <c:pt idx="15">
                  <c:v>70.35868287339586</c:v>
                </c:pt>
                <c:pt idx="16">
                  <c:v>70.06699781852063</c:v>
                </c:pt>
                <c:pt idx="17">
                  <c:v>67.70679455893806</c:v>
                </c:pt>
                <c:pt idx="18">
                  <c:v>66.2998003089109</c:v>
                </c:pt>
                <c:pt idx="19">
                  <c:v>66.28069477124275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脾胃科消化科合并</c:v>
                </c:pt>
                <c:pt idx="2">
                  <c:v>妇科</c:v>
                </c:pt>
                <c:pt idx="3">
                  <c:v>重症医学科</c:v>
                </c:pt>
                <c:pt idx="4">
                  <c:v>西区重症医学科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小儿骨科</c:v>
                </c:pt>
                <c:pt idx="8">
                  <c:v>康复科</c:v>
                </c:pt>
                <c:pt idx="9">
                  <c:v>脑病一科</c:v>
                </c:pt>
                <c:pt idx="10">
                  <c:v>老年医学科</c:v>
                </c:pt>
                <c:pt idx="11">
                  <c:v>血液科</c:v>
                </c:pt>
                <c:pt idx="12">
                  <c:v>骨科</c:v>
                </c:pt>
                <c:pt idx="13">
                  <c:v>乳腺甲状腺外科</c:v>
                </c:pt>
                <c:pt idx="14">
                  <c:v>中医经典科</c:v>
                </c:pt>
                <c:pt idx="15">
                  <c:v>周围血管科</c:v>
                </c:pt>
                <c:pt idx="16">
                  <c:v>肝病科</c:v>
                </c:pt>
                <c:pt idx="17">
                  <c:v>胸外科</c:v>
                </c:pt>
                <c:pt idx="18">
                  <c:v>心血管内科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51.31325451135725</c:v>
                </c:pt>
                <c:pt idx="1">
                  <c:v>41.08578888806571</c:v>
                </c:pt>
                <c:pt idx="2">
                  <c:v>44.76440529702693</c:v>
                </c:pt>
                <c:pt idx="3">
                  <c:v>35.07474617082713</c:v>
                </c:pt>
                <c:pt idx="4">
                  <c:v>56.58896278535115</c:v>
                </c:pt>
                <c:pt idx="5">
                  <c:v>37.15651627110563</c:v>
                </c:pt>
                <c:pt idx="6">
                  <c:v>19.253745603317114</c:v>
                </c:pt>
                <c:pt idx="7">
                  <c:v>38.52940032750958</c:v>
                </c:pt>
                <c:pt idx="8">
                  <c:v>48.846587767565495</c:v>
                </c:pt>
                <c:pt idx="9">
                  <c:v>8.49108688767118</c:v>
                </c:pt>
                <c:pt idx="10">
                  <c:v>36.15069849455623</c:v>
                </c:pt>
                <c:pt idx="11">
                  <c:v>48.389741239438365</c:v>
                </c:pt>
                <c:pt idx="12">
                  <c:v>60.67692429871586</c:v>
                </c:pt>
                <c:pt idx="13">
                  <c:v>55.15276180439304</c:v>
                </c:pt>
                <c:pt idx="14">
                  <c:v>32.73435583132601</c:v>
                </c:pt>
                <c:pt idx="15">
                  <c:v>66.05026334595824</c:v>
                </c:pt>
                <c:pt idx="16">
                  <c:v>46.35156935371871</c:v>
                </c:pt>
                <c:pt idx="17">
                  <c:v>39.49799753286764</c:v>
                </c:pt>
                <c:pt idx="18">
                  <c:v>41.22128212647199</c:v>
                </c:pt>
                <c:pt idx="19">
                  <c:v>37.43497210119006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脾胃科消化科合并</c:v>
                </c:pt>
                <c:pt idx="2">
                  <c:v>妇科</c:v>
                </c:pt>
                <c:pt idx="3">
                  <c:v>重症医学科</c:v>
                </c:pt>
                <c:pt idx="4">
                  <c:v>西区重症医学科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小儿骨科</c:v>
                </c:pt>
                <c:pt idx="8">
                  <c:v>康复科</c:v>
                </c:pt>
                <c:pt idx="9">
                  <c:v>脑病一科</c:v>
                </c:pt>
                <c:pt idx="10">
                  <c:v>老年医学科</c:v>
                </c:pt>
                <c:pt idx="11">
                  <c:v>血液科</c:v>
                </c:pt>
                <c:pt idx="12">
                  <c:v>骨科</c:v>
                </c:pt>
                <c:pt idx="13">
                  <c:v>乳腺甲状腺外科</c:v>
                </c:pt>
                <c:pt idx="14">
                  <c:v>中医经典科</c:v>
                </c:pt>
                <c:pt idx="15">
                  <c:v>周围血管科</c:v>
                </c:pt>
                <c:pt idx="16">
                  <c:v>肝病科</c:v>
                </c:pt>
                <c:pt idx="17">
                  <c:v>胸外科</c:v>
                </c:pt>
                <c:pt idx="18">
                  <c:v>心血管内科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93.53064679534265</c:v>
                </c:pt>
                <c:pt idx="1">
                  <c:v>90.31535696584075</c:v>
                </c:pt>
                <c:pt idx="2">
                  <c:v>90.25426185532602</c:v>
                </c:pt>
                <c:pt idx="3">
                  <c:v>86.63146164835673</c:v>
                </c:pt>
                <c:pt idx="4">
                  <c:v>85.1837354872175</c:v>
                </c:pt>
                <c:pt idx="5">
                  <c:v>82.0698358475977</c:v>
                </c:pt>
                <c:pt idx="6">
                  <c:v>81.86010692923976</c:v>
                </c:pt>
                <c:pt idx="7">
                  <c:v>79.7227563235275</c:v>
                </c:pt>
                <c:pt idx="8">
                  <c:v>79.47683968383474</c:v>
                </c:pt>
                <c:pt idx="9">
                  <c:v>75.78077336846981</c:v>
                </c:pt>
                <c:pt idx="10">
                  <c:v>75.14909680281933</c:v>
                </c:pt>
                <c:pt idx="11">
                  <c:v>74.41158716910527</c:v>
                </c:pt>
                <c:pt idx="12">
                  <c:v>73.03894887316802</c:v>
                </c:pt>
                <c:pt idx="13">
                  <c:v>71.98186611597943</c:v>
                </c:pt>
                <c:pt idx="14">
                  <c:v>71.53540608331781</c:v>
                </c:pt>
                <c:pt idx="15">
                  <c:v>70.35868287339586</c:v>
                </c:pt>
                <c:pt idx="16">
                  <c:v>70.06699781852063</c:v>
                </c:pt>
                <c:pt idx="17">
                  <c:v>67.70679455893806</c:v>
                </c:pt>
                <c:pt idx="18">
                  <c:v>66.2998003089109</c:v>
                </c:pt>
                <c:pt idx="19">
                  <c:v>66.28069477124275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脾胃科消化科合并</c:v>
                </c:pt>
                <c:pt idx="2">
                  <c:v>妇科</c:v>
                </c:pt>
                <c:pt idx="3">
                  <c:v>重症医学科</c:v>
                </c:pt>
                <c:pt idx="4">
                  <c:v>西区重症医学科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小儿骨科</c:v>
                </c:pt>
                <c:pt idx="8">
                  <c:v>康复科</c:v>
                </c:pt>
                <c:pt idx="9">
                  <c:v>脑病一科</c:v>
                </c:pt>
                <c:pt idx="10">
                  <c:v>老年医学科</c:v>
                </c:pt>
                <c:pt idx="11">
                  <c:v>血液科</c:v>
                </c:pt>
                <c:pt idx="12">
                  <c:v>骨科</c:v>
                </c:pt>
                <c:pt idx="13">
                  <c:v>乳腺甲状腺外科</c:v>
                </c:pt>
                <c:pt idx="14">
                  <c:v>中医经典科</c:v>
                </c:pt>
                <c:pt idx="15">
                  <c:v>周围血管科</c:v>
                </c:pt>
                <c:pt idx="16">
                  <c:v>肝病科</c:v>
                </c:pt>
                <c:pt idx="17">
                  <c:v>胸外科</c:v>
                </c:pt>
                <c:pt idx="18">
                  <c:v>心血管内科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25.8296577338163</c:v>
                </c:pt>
                <c:pt idx="1">
                  <c:v>39.438940790077815</c:v>
                </c:pt>
                <c:pt idx="2">
                  <c:v>35.55808778436912</c:v>
                </c:pt>
                <c:pt idx="3">
                  <c:v>35.74967315110462</c:v>
                </c:pt>
                <c:pt idx="4">
                  <c:v>34.88554814820788</c:v>
                </c:pt>
                <c:pt idx="5">
                  <c:v>38.44978655921374</c:v>
                </c:pt>
                <c:pt idx="6">
                  <c:v>22.134299641436073</c:v>
                </c:pt>
                <c:pt idx="7">
                  <c:v>38.14192562718581</c:v>
                </c:pt>
                <c:pt idx="8">
                  <c:v>27.601902676238353</c:v>
                </c:pt>
                <c:pt idx="9">
                  <c:v>43.47909838589435</c:v>
                </c:pt>
                <c:pt idx="10">
                  <c:v>30.026082207743606</c:v>
                </c:pt>
                <c:pt idx="11">
                  <c:v>29.988851495959697</c:v>
                </c:pt>
                <c:pt idx="12">
                  <c:v>35.989901311116384</c:v>
                </c:pt>
                <c:pt idx="13">
                  <c:v>31.582742470916152</c:v>
                </c:pt>
                <c:pt idx="14">
                  <c:v>20.35058969053897</c:v>
                </c:pt>
                <c:pt idx="15">
                  <c:v>36.10480857386497</c:v>
                </c:pt>
                <c:pt idx="16">
                  <c:v>23.298106787764414</c:v>
                </c:pt>
                <c:pt idx="17">
                  <c:v>39.105390915311226</c:v>
                </c:pt>
                <c:pt idx="18">
                  <c:v>30.593057571845748</c:v>
                </c:pt>
                <c:pt idx="19">
                  <c:v>28.172420323357322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脾胃科消化科合并</c:v>
                </c:pt>
                <c:pt idx="2">
                  <c:v>妇科</c:v>
                </c:pt>
                <c:pt idx="3">
                  <c:v>重症医学科</c:v>
                </c:pt>
                <c:pt idx="4">
                  <c:v>西区重症医学科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小儿骨科</c:v>
                </c:pt>
                <c:pt idx="8">
                  <c:v>康复科</c:v>
                </c:pt>
                <c:pt idx="9">
                  <c:v>脑病一科</c:v>
                </c:pt>
                <c:pt idx="10">
                  <c:v>老年医学科</c:v>
                </c:pt>
                <c:pt idx="11">
                  <c:v>血液科</c:v>
                </c:pt>
                <c:pt idx="12">
                  <c:v>骨科</c:v>
                </c:pt>
                <c:pt idx="13">
                  <c:v>乳腺甲状腺外科</c:v>
                </c:pt>
                <c:pt idx="14">
                  <c:v>中医经典科</c:v>
                </c:pt>
                <c:pt idx="15">
                  <c:v>周围血管科</c:v>
                </c:pt>
                <c:pt idx="16">
                  <c:v>肝病科</c:v>
                </c:pt>
                <c:pt idx="17">
                  <c:v>胸外科</c:v>
                </c:pt>
                <c:pt idx="18">
                  <c:v>心血管内科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93.53064679534265</c:v>
                </c:pt>
                <c:pt idx="1">
                  <c:v>90.31535696584075</c:v>
                </c:pt>
                <c:pt idx="2">
                  <c:v>90.25426185532602</c:v>
                </c:pt>
                <c:pt idx="3">
                  <c:v>86.63146164835673</c:v>
                </c:pt>
                <c:pt idx="4">
                  <c:v>85.1837354872175</c:v>
                </c:pt>
                <c:pt idx="5">
                  <c:v>82.0698358475977</c:v>
                </c:pt>
                <c:pt idx="6">
                  <c:v>81.86010692923976</c:v>
                </c:pt>
                <c:pt idx="7">
                  <c:v>79.7227563235275</c:v>
                </c:pt>
                <c:pt idx="8">
                  <c:v>79.47683968383474</c:v>
                </c:pt>
                <c:pt idx="9">
                  <c:v>75.78077336846981</c:v>
                </c:pt>
                <c:pt idx="10">
                  <c:v>75.14909680281933</c:v>
                </c:pt>
                <c:pt idx="11">
                  <c:v>74.41158716910527</c:v>
                </c:pt>
                <c:pt idx="12">
                  <c:v>73.03894887316802</c:v>
                </c:pt>
                <c:pt idx="13">
                  <c:v>71.98186611597943</c:v>
                </c:pt>
                <c:pt idx="14">
                  <c:v>71.53540608331781</c:v>
                </c:pt>
                <c:pt idx="15">
                  <c:v>70.35868287339586</c:v>
                </c:pt>
                <c:pt idx="16">
                  <c:v>70.06699781852063</c:v>
                </c:pt>
                <c:pt idx="17">
                  <c:v>67.70679455893806</c:v>
                </c:pt>
                <c:pt idx="18">
                  <c:v>66.2998003089109</c:v>
                </c:pt>
                <c:pt idx="19">
                  <c:v>66.28069477124275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脾胃科消化科合并</c:v>
                </c:pt>
                <c:pt idx="2">
                  <c:v>妇科</c:v>
                </c:pt>
                <c:pt idx="3">
                  <c:v>重症医学科</c:v>
                </c:pt>
                <c:pt idx="4">
                  <c:v>西区重症医学科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小儿骨科</c:v>
                </c:pt>
                <c:pt idx="8">
                  <c:v>康复科</c:v>
                </c:pt>
                <c:pt idx="9">
                  <c:v>脑病一科</c:v>
                </c:pt>
                <c:pt idx="10">
                  <c:v>老年医学科</c:v>
                </c:pt>
                <c:pt idx="11">
                  <c:v>血液科</c:v>
                </c:pt>
                <c:pt idx="12">
                  <c:v>骨科</c:v>
                </c:pt>
                <c:pt idx="13">
                  <c:v>乳腺甲状腺外科</c:v>
                </c:pt>
                <c:pt idx="14">
                  <c:v>中医经典科</c:v>
                </c:pt>
                <c:pt idx="15">
                  <c:v>周围血管科</c:v>
                </c:pt>
                <c:pt idx="16">
                  <c:v>肝病科</c:v>
                </c:pt>
                <c:pt idx="17">
                  <c:v>胸外科</c:v>
                </c:pt>
                <c:pt idx="18">
                  <c:v>心血管内科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8.449113483517033</c:v>
                </c:pt>
                <c:pt idx="1">
                  <c:v>4.596246896508541</c:v>
                </c:pt>
                <c:pt idx="2">
                  <c:v>7.126497757430504</c:v>
                </c:pt>
                <c:pt idx="3">
                  <c:v>5.008398280344399</c:v>
                </c:pt>
                <c:pt idx="4">
                  <c:v>5.366312980449022</c:v>
                </c:pt>
                <c:pt idx="5">
                  <c:v>3.802467531670329</c:v>
                </c:pt>
                <c:pt idx="6">
                  <c:v>10.078195781185325</c:v>
                </c:pt>
                <c:pt idx="7">
                  <c:v>7.775444360608116</c:v>
                </c:pt>
                <c:pt idx="8">
                  <c:v>9.89382991903243</c:v>
                </c:pt>
                <c:pt idx="9">
                  <c:v>8.29805461896681</c:v>
                </c:pt>
                <c:pt idx="10">
                  <c:v>11.508962933388418</c:v>
                </c:pt>
                <c:pt idx="11">
                  <c:v>5.780873276490667</c:v>
                </c:pt>
                <c:pt idx="12">
                  <c:v>6.813575584986139</c:v>
                </c:pt>
                <c:pt idx="13">
                  <c:v>1.6167043140828223</c:v>
                </c:pt>
                <c:pt idx="14">
                  <c:v>10.91289607054751</c:v>
                </c:pt>
                <c:pt idx="15">
                  <c:v>4.314160693810807</c:v>
                </c:pt>
                <c:pt idx="16">
                  <c:v>5.266876778089112</c:v>
                </c:pt>
                <c:pt idx="17">
                  <c:v>2.0821648351470317</c:v>
                </c:pt>
                <c:pt idx="18">
                  <c:v>5.061473918421895</c:v>
                </c:pt>
                <c:pt idx="19">
                  <c:v>4.950354584014839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妇科妇二科合并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妇科妇二科合并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14.42602951782404</c:v>
                </c:pt>
                <c:pt idx="1">
                  <c:v>65.17868956440775</c:v>
                </c:pt>
                <c:pt idx="2">
                  <c:v>47.18012426188878</c:v>
                </c:pt>
                <c:pt idx="3">
                  <c:v>41.34046897646446</c:v>
                </c:pt>
                <c:pt idx="4">
                  <c:v>23.83019298435573</c:v>
                </c:pt>
                <c:pt idx="5">
                  <c:v>45.82915578066804</c:v>
                </c:pt>
                <c:pt idx="6">
                  <c:v>40.04490653544548</c:v>
                </c:pt>
                <c:pt idx="7">
                  <c:v>39.328907116078966</c:v>
                </c:pt>
                <c:pt idx="8">
                  <c:v>4.857979615126781</c:v>
                </c:pt>
                <c:pt idx="9">
                  <c:v>41.22739963305779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脾胃科消化科合并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脾胃科消化科合并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25.2796519604314</c:v>
                </c:pt>
                <c:pt idx="1">
                  <c:v>52.05700198935704</c:v>
                </c:pt>
                <c:pt idx="2">
                  <c:v>36.24000969910194</c:v>
                </c:pt>
                <c:pt idx="3">
                  <c:v>43.18495030781308</c:v>
                </c:pt>
                <c:pt idx="4">
                  <c:v>8.615227920487929</c:v>
                </c:pt>
                <c:pt idx="5">
                  <c:v>36.76724998751201</c:v>
                </c:pt>
                <c:pt idx="6">
                  <c:v>41.08578888806571</c:v>
                </c:pt>
                <c:pt idx="7">
                  <c:v>39.438940790077815</c:v>
                </c:pt>
                <c:pt idx="8">
                  <c:v>4.596246896508541</c:v>
                </c:pt>
                <c:pt idx="9">
                  <c:v>90.31535696584075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身心医学科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身心医学科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18.578064916456505</c:v>
                </c:pt>
                <c:pt idx="1">
                  <c:v>51.231058227789774</c:v>
                </c:pt>
                <c:pt idx="2">
                  <c:v>52.9371407152161</c:v>
                </c:pt>
                <c:pt idx="3">
                  <c:v>41.75691134269605</c:v>
                </c:pt>
                <c:pt idx="4">
                  <c:v>5.4920482919258795</c:v>
                </c:pt>
                <c:pt idx="5">
                  <c:v>58.53900778478871</c:v>
                </c:pt>
                <c:pt idx="6">
                  <c:v>45.73446239183838</c:v>
                </c:pt>
                <c:pt idx="7">
                  <c:v>48.81303874103321</c:v>
                </c:pt>
                <c:pt idx="8">
                  <c:v>7.169264036731232</c:v>
                </c:pt>
                <c:pt idx="9">
                  <c:v>53.674825619137174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37.789039028156495</c:v>
                </c:pt>
                <c:pt idx="1">
                  <c:v>46.29699521344924</c:v>
                </c:pt>
                <c:pt idx="2">
                  <c:v>44.907761274920865</c:v>
                </c:pt>
                <c:pt idx="3">
                  <c:v>52.46085747225562</c:v>
                </c:pt>
                <c:pt idx="4">
                  <c:v>6.3571846083068175</c:v>
                </c:pt>
                <c:pt idx="5">
                  <c:v>38.60859057538398</c:v>
                </c:pt>
                <c:pt idx="6">
                  <c:v>37.95124163560855</c:v>
                </c:pt>
                <c:pt idx="7">
                  <c:v>42.6342351006775</c:v>
                </c:pt>
                <c:pt idx="8">
                  <c:v>11.512549614066101</c:v>
                </c:pt>
                <c:pt idx="9">
                  <c:v>28.31586014569204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25.835677659712992</c:v>
                </c:pt>
                <c:pt idx="1">
                  <c:v>29.203202619122614</c:v>
                </c:pt>
                <c:pt idx="2">
                  <c:v>51.67722982027127</c:v>
                </c:pt>
                <c:pt idx="3">
                  <c:v>50.867536625960525</c:v>
                </c:pt>
                <c:pt idx="4">
                  <c:v>2.6823647316135646</c:v>
                </c:pt>
                <c:pt idx="5">
                  <c:v>39.96002399511581</c:v>
                </c:pt>
                <c:pt idx="6">
                  <c:v>66.89831586029081</c:v>
                </c:pt>
                <c:pt idx="7">
                  <c:v>35.12139326449955</c:v>
                </c:pt>
                <c:pt idx="8">
                  <c:v>3.707524266416295</c:v>
                </c:pt>
                <c:pt idx="9">
                  <c:v>54.29292327163441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治未病中心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治未病中心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25.014481645546105</c:v>
                </c:pt>
                <c:pt idx="1">
                  <c:v>50.48364281093493</c:v>
                </c:pt>
                <c:pt idx="2">
                  <c:v>40.47622074267427</c:v>
                </c:pt>
                <c:pt idx="3">
                  <c:v>53.04540299417534</c:v>
                </c:pt>
                <c:pt idx="4">
                  <c:v>16.803023099003198</c:v>
                </c:pt>
                <c:pt idx="5">
                  <c:v>40.625513008666275</c:v>
                </c:pt>
                <c:pt idx="6">
                  <c:v>43.775741849705234</c:v>
                </c:pt>
                <c:pt idx="7">
                  <c:v>61.11345580211096</c:v>
                </c:pt>
                <c:pt idx="8">
                  <c:v>8.015000112987835</c:v>
                </c:pt>
                <c:pt idx="9">
                  <c:v>59.17514785522955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中医外治中心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中医外治中心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40.43663401332797</c:v>
                </c:pt>
                <c:pt idx="1">
                  <c:v>46.56096967235503</c:v>
                </c:pt>
                <c:pt idx="2">
                  <c:v>56.917637342568554</c:v>
                </c:pt>
                <c:pt idx="3">
                  <c:v>41.865551265144816</c:v>
                </c:pt>
                <c:pt idx="4">
                  <c:v>3.8967821395583186</c:v>
                </c:pt>
                <c:pt idx="5">
                  <c:v>38.485606611458365</c:v>
                </c:pt>
                <c:pt idx="6">
                  <c:v>46.7380455080405</c:v>
                </c:pt>
                <c:pt idx="7">
                  <c:v>39.57336064406432</c:v>
                </c:pt>
                <c:pt idx="8">
                  <c:v>3.5968376725887605</c:v>
                </c:pt>
                <c:pt idx="9">
                  <c:v>32.580467103630276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针灸科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针灸科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31.016212884816035</c:v>
                </c:pt>
                <c:pt idx="1">
                  <c:v>52.0403791890498</c:v>
                </c:pt>
                <c:pt idx="2">
                  <c:v>41.59297517626823</c:v>
                </c:pt>
                <c:pt idx="3">
                  <c:v>46.19045518228732</c:v>
                </c:pt>
                <c:pt idx="4">
                  <c:v>3.144454602498925</c:v>
                </c:pt>
                <c:pt idx="5">
                  <c:v>46.79242963440012</c:v>
                </c:pt>
                <c:pt idx="6">
                  <c:v>23.35765689139952</c:v>
                </c:pt>
                <c:pt idx="7">
                  <c:v>40.653527170839524</c:v>
                </c:pt>
                <c:pt idx="8">
                  <c:v>8.4419849091973</c:v>
                </c:pt>
                <c:pt idx="9">
                  <c:v>27.091109713400446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康复科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康复科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20.76991327669602</c:v>
                </c:pt>
                <c:pt idx="1">
                  <c:v>37.556474876610174</c:v>
                </c:pt>
                <c:pt idx="2">
                  <c:v>58.09368089958462</c:v>
                </c:pt>
                <c:pt idx="3">
                  <c:v>44.271473982770424</c:v>
                </c:pt>
                <c:pt idx="4">
                  <c:v>1.8797518673189422</c:v>
                </c:pt>
                <c:pt idx="5">
                  <c:v>32.61358787509211</c:v>
                </c:pt>
                <c:pt idx="6">
                  <c:v>48.846587767565495</c:v>
                </c:pt>
                <c:pt idx="7">
                  <c:v>27.601902676238353</c:v>
                </c:pt>
                <c:pt idx="8">
                  <c:v>9.89382991903243</c:v>
                </c:pt>
                <c:pt idx="9">
                  <c:v>79.47683968383474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西区重症医学科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西区重症医学科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32.00930036349154</c:v>
                </c:pt>
                <c:pt idx="1">
                  <c:v>52.0756617509627</c:v>
                </c:pt>
                <c:pt idx="2">
                  <c:v>44.296016187319985</c:v>
                </c:pt>
                <c:pt idx="3">
                  <c:v>53.862469650206904</c:v>
                </c:pt>
                <c:pt idx="4">
                  <c:v>1.6114545823402633</c:v>
                </c:pt>
                <c:pt idx="5">
                  <c:v>40.55209880624375</c:v>
                </c:pt>
                <c:pt idx="6">
                  <c:v>56.58896278535115</c:v>
                </c:pt>
                <c:pt idx="7">
                  <c:v>34.88554814820788</c:v>
                </c:pt>
                <c:pt idx="8">
                  <c:v>5.366312980449022</c:v>
                </c:pt>
                <c:pt idx="9">
                  <c:v>85.1837354872175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20.294830254493817</c:v>
                </c:pt>
                <c:pt idx="1">
                  <c:v>38.07532424270237</c:v>
                </c:pt>
                <c:pt idx="2">
                  <c:v>50.20769730131935</c:v>
                </c:pt>
                <c:pt idx="3">
                  <c:v>31.88063079213884</c:v>
                </c:pt>
                <c:pt idx="4">
                  <c:v>2.0917102011685538</c:v>
                </c:pt>
                <c:pt idx="5">
                  <c:v>44.63892399610079</c:v>
                </c:pt>
                <c:pt idx="6">
                  <c:v>51.31325451135725</c:v>
                </c:pt>
                <c:pt idx="7">
                  <c:v>25.8296577338163</c:v>
                </c:pt>
                <c:pt idx="8">
                  <c:v>8.449113483517033</c:v>
                </c:pt>
                <c:pt idx="9">
                  <c:v>93.53064679534265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24.314797729742285</c:v>
                </c:pt>
                <c:pt idx="1">
                  <c:v>55.63231541110308</c:v>
                </c:pt>
                <c:pt idx="2">
                  <c:v>41.58162121776345</c:v>
                </c:pt>
                <c:pt idx="3">
                  <c:v>36.772747849047484</c:v>
                </c:pt>
                <c:pt idx="4">
                  <c:v>3.9206233659292504</c:v>
                </c:pt>
                <c:pt idx="5">
                  <c:v>56.33801900364683</c:v>
                </c:pt>
                <c:pt idx="6">
                  <c:v>35.07474617082713</c:v>
                </c:pt>
                <c:pt idx="7">
                  <c:v>35.74967315110462</c:v>
                </c:pt>
                <c:pt idx="8">
                  <c:v>5.008398280344399</c:v>
                </c:pt>
                <c:pt idx="9">
                  <c:v>86.63146164835673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8.357521533436744</c:v>
                </c:pt>
                <c:pt idx="1">
                  <c:v>55.34514254102638</c:v>
                </c:pt>
                <c:pt idx="2">
                  <c:v>50.94205853488889</c:v>
                </c:pt>
                <c:pt idx="3">
                  <c:v>40.32388968564414</c:v>
                </c:pt>
                <c:pt idx="4">
                  <c:v>46.49017769524525</c:v>
                </c:pt>
                <c:pt idx="5">
                  <c:v>43.33698401862806</c:v>
                </c:pt>
                <c:pt idx="6">
                  <c:v>46.083534243040674</c:v>
                </c:pt>
                <c:pt idx="7">
                  <c:v>31.28040464901369</c:v>
                </c:pt>
                <c:pt idx="8">
                  <c:v>4.805927438018151</c:v>
                </c:pt>
                <c:pt idx="9">
                  <c:v>31.349821293705883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口腔科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口腔科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29.84863951627377</c:v>
                </c:pt>
                <c:pt idx="1">
                  <c:v>52.21228587278802</c:v>
                </c:pt>
                <c:pt idx="2">
                  <c:v>52.51818583803952</c:v>
                </c:pt>
                <c:pt idx="3">
                  <c:v>54.52455588290122</c:v>
                </c:pt>
                <c:pt idx="4">
                  <c:v>3.6276351816548984</c:v>
                </c:pt>
                <c:pt idx="5">
                  <c:v>63.16415470115199</c:v>
                </c:pt>
                <c:pt idx="6">
                  <c:v>45.40397157729223</c:v>
                </c:pt>
                <c:pt idx="7">
                  <c:v>42.92092925279742</c:v>
                </c:pt>
                <c:pt idx="8">
                  <c:v>3.133832312320732</c:v>
                </c:pt>
                <c:pt idx="9">
                  <c:v>34.491614134963136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眼科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眼科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4.524439890067168</c:v>
                </c:pt>
                <c:pt idx="1">
                  <c:v>66.49835233665182</c:v>
                </c:pt>
                <c:pt idx="2">
                  <c:v>54.946937953259834</c:v>
                </c:pt>
                <c:pt idx="3">
                  <c:v>41.467676673454825</c:v>
                </c:pt>
                <c:pt idx="4">
                  <c:v>4.107713209616197</c:v>
                </c:pt>
                <c:pt idx="5">
                  <c:v>45.37034430944799</c:v>
                </c:pt>
                <c:pt idx="6">
                  <c:v>25.479233240994436</c:v>
                </c:pt>
                <c:pt idx="7">
                  <c:v>43.37784866932327</c:v>
                </c:pt>
                <c:pt idx="8">
                  <c:v>3.3445782618576585</c:v>
                </c:pt>
                <c:pt idx="9">
                  <c:v>39.91773571448531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耳鼻喉科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耳鼻喉科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12.263540021876205</c:v>
                </c:pt>
                <c:pt idx="1">
                  <c:v>47.114654478569264</c:v>
                </c:pt>
                <c:pt idx="2">
                  <c:v>46.84501196698195</c:v>
                </c:pt>
                <c:pt idx="3">
                  <c:v>55.25837962961218</c:v>
                </c:pt>
                <c:pt idx="4">
                  <c:v>14.805278510409678</c:v>
                </c:pt>
                <c:pt idx="5">
                  <c:v>45.44088838793386</c:v>
                </c:pt>
                <c:pt idx="6">
                  <c:v>23.919134260616797</c:v>
                </c:pt>
                <c:pt idx="7">
                  <c:v>36.844361131846796</c:v>
                </c:pt>
                <c:pt idx="8">
                  <c:v>9.233506660040886</c:v>
                </c:pt>
                <c:pt idx="9">
                  <c:v>65.86725150567095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产科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20.842180129549124</c:v>
                </c:pt>
                <c:pt idx="1">
                  <c:v>59.34771141226568</c:v>
                </c:pt>
                <c:pt idx="2">
                  <c:v>43.67419228623007</c:v>
                </c:pt>
                <c:pt idx="3">
                  <c:v>43.53316730012406</c:v>
                </c:pt>
                <c:pt idx="4">
                  <c:v>2.545402708999961</c:v>
                </c:pt>
                <c:pt idx="5">
                  <c:v>40.09121139804864</c:v>
                </c:pt>
                <c:pt idx="6">
                  <c:v>31.578877728382906</c:v>
                </c:pt>
                <c:pt idx="7">
                  <c:v>38.62366263877757</c:v>
                </c:pt>
                <c:pt idx="8">
                  <c:v>4.860477688329938</c:v>
                </c:pt>
                <c:pt idx="9">
                  <c:v>25.00707089681001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19.4990738805469</c:v>
                </c:pt>
                <c:pt idx="1">
                  <c:v>50.02810556902505</c:v>
                </c:pt>
                <c:pt idx="2">
                  <c:v>45.596781577160975</c:v>
                </c:pt>
                <c:pt idx="3">
                  <c:v>44.449601511186685</c:v>
                </c:pt>
                <c:pt idx="4">
                  <c:v>7.0554335065675255</c:v>
                </c:pt>
                <c:pt idx="5">
                  <c:v>44.78556243994476</c:v>
                </c:pt>
                <c:pt idx="6">
                  <c:v>32.45546485474311</c:v>
                </c:pt>
                <c:pt idx="7">
                  <c:v>33.73515600346296</c:v>
                </c:pt>
                <c:pt idx="8">
                  <c:v>7.741281094929694</c:v>
                </c:pt>
                <c:pt idx="9">
                  <c:v>62.323234423493396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20.32894360494618</c:v>
                </c:pt>
                <c:pt idx="1">
                  <c:v>54.30393865728363</c:v>
                </c:pt>
                <c:pt idx="2">
                  <c:v>52.22207740942956</c:v>
                </c:pt>
                <c:pt idx="3">
                  <c:v>40.41520943217942</c:v>
                </c:pt>
                <c:pt idx="4">
                  <c:v>1.3570816563242756</c:v>
                </c:pt>
                <c:pt idx="5">
                  <c:v>57.648717331044196</c:v>
                </c:pt>
                <c:pt idx="6">
                  <c:v>44.76440529702693</c:v>
                </c:pt>
                <c:pt idx="7">
                  <c:v>35.55808778436912</c:v>
                </c:pt>
                <c:pt idx="8">
                  <c:v>7.126497757430504</c:v>
                </c:pt>
                <c:pt idx="9">
                  <c:v>90.25426185532602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美容皮肤科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美容皮肤科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28.28053008594543</c:v>
                </c:pt>
                <c:pt idx="1">
                  <c:v>40.86669979971177</c:v>
                </c:pt>
                <c:pt idx="2">
                  <c:v>50.36243954070578</c:v>
                </c:pt>
                <c:pt idx="3">
                  <c:v>47.53572194957631</c:v>
                </c:pt>
                <c:pt idx="4">
                  <c:v>14.536711861270208</c:v>
                </c:pt>
                <c:pt idx="5">
                  <c:v>62.23154088016317</c:v>
                </c:pt>
                <c:pt idx="6">
                  <c:v>53.68534897565715</c:v>
                </c:pt>
                <c:pt idx="7">
                  <c:v>32.57597917374429</c:v>
                </c:pt>
                <c:pt idx="8">
                  <c:v>19.724909388313264</c:v>
                </c:pt>
                <c:pt idx="9">
                  <c:v>46.293145655712316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28.398808952392194</c:v>
                </c:pt>
                <c:pt idx="1">
                  <c:v>47.089973709253584</c:v>
                </c:pt>
                <c:pt idx="2">
                  <c:v>50.72522633052658</c:v>
                </c:pt>
                <c:pt idx="3">
                  <c:v>39.94476220149845</c:v>
                </c:pt>
                <c:pt idx="4">
                  <c:v>2.960482388471812</c:v>
                </c:pt>
                <c:pt idx="5">
                  <c:v>44.56407262834535</c:v>
                </c:pt>
                <c:pt idx="6">
                  <c:v>28.248447278411412</c:v>
                </c:pt>
                <c:pt idx="7">
                  <c:v>40.32885575605655</c:v>
                </c:pt>
                <c:pt idx="8">
                  <c:v>6.243972696227277</c:v>
                </c:pt>
                <c:pt idx="9">
                  <c:v>62.871335080997056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肝胆外科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肝胆外科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21.58237896597219</c:v>
                </c:pt>
                <c:pt idx="1">
                  <c:v>57.658249496107125</c:v>
                </c:pt>
                <c:pt idx="2">
                  <c:v>57.09997788786263</c:v>
                </c:pt>
                <c:pt idx="3">
                  <c:v>55.865411542407244</c:v>
                </c:pt>
                <c:pt idx="4">
                  <c:v>4.041129220138163</c:v>
                </c:pt>
                <c:pt idx="5">
                  <c:v>16.769626260716123</c:v>
                </c:pt>
                <c:pt idx="6">
                  <c:v>23.893271003935876</c:v>
                </c:pt>
                <c:pt idx="7">
                  <c:v>39.50543749816339</c:v>
                </c:pt>
                <c:pt idx="8">
                  <c:v>20.038416766297953</c:v>
                </c:pt>
                <c:pt idx="9">
                  <c:v>35.5752021284307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周围血管科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周围血管科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22.609000421838456</c:v>
                </c:pt>
                <c:pt idx="1">
                  <c:v>60.28182430112331</c:v>
                </c:pt>
                <c:pt idx="2">
                  <c:v>46.14736633590791</c:v>
                </c:pt>
                <c:pt idx="3">
                  <c:v>46.483899284152706</c:v>
                </c:pt>
                <c:pt idx="4">
                  <c:v>2.159200131516481</c:v>
                </c:pt>
                <c:pt idx="5">
                  <c:v>24.62753116315477</c:v>
                </c:pt>
                <c:pt idx="6">
                  <c:v>66.05026334595824</c:v>
                </c:pt>
                <c:pt idx="7">
                  <c:v>36.10480857386497</c:v>
                </c:pt>
                <c:pt idx="8">
                  <c:v>4.314160693810807</c:v>
                </c:pt>
                <c:pt idx="9">
                  <c:v>70.35868287339586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肛肠科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肛肠科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27.485194178685738</c:v>
                </c:pt>
                <c:pt idx="1">
                  <c:v>53.56166532716429</c:v>
                </c:pt>
                <c:pt idx="2">
                  <c:v>49.142844949940915</c:v>
                </c:pt>
                <c:pt idx="3">
                  <c:v>42.21748043391687</c:v>
                </c:pt>
                <c:pt idx="4">
                  <c:v>8.824055490357264</c:v>
                </c:pt>
                <c:pt idx="5">
                  <c:v>34.63903145548132</c:v>
                </c:pt>
                <c:pt idx="6">
                  <c:v>31.06347081429162</c:v>
                </c:pt>
                <c:pt idx="7">
                  <c:v>27.099696106603464</c:v>
                </c:pt>
                <c:pt idx="8">
                  <c:v>24.20158674822101</c:v>
                </c:pt>
                <c:pt idx="9">
                  <c:v>36.33688322383447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21.634978184612372</c:v>
                </c:pt>
                <c:pt idx="1">
                  <c:v>51.684581106344424</c:v>
                </c:pt>
                <c:pt idx="2">
                  <c:v>56.293750494629634</c:v>
                </c:pt>
                <c:pt idx="3">
                  <c:v>53.36727763823995</c:v>
                </c:pt>
                <c:pt idx="4">
                  <c:v>29.241630560209515</c:v>
                </c:pt>
                <c:pt idx="5">
                  <c:v>37.59378500056146</c:v>
                </c:pt>
                <c:pt idx="6">
                  <c:v>49.04624085622382</c:v>
                </c:pt>
                <c:pt idx="7">
                  <c:v>34.854485422316095</c:v>
                </c:pt>
                <c:pt idx="8">
                  <c:v>0.1212892119725774</c:v>
                </c:pt>
                <c:pt idx="9">
                  <c:v>49.88474222772399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胸外科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胸外科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21.970418409299754</c:v>
                </c:pt>
                <c:pt idx="1">
                  <c:v>55.28394188593106</c:v>
                </c:pt>
                <c:pt idx="2">
                  <c:v>65.35854386246328</c:v>
                </c:pt>
                <c:pt idx="3">
                  <c:v>58.14350395298067</c:v>
                </c:pt>
                <c:pt idx="4">
                  <c:v>5.426423355295266</c:v>
                </c:pt>
                <c:pt idx="5">
                  <c:v>49.26549935795758</c:v>
                </c:pt>
                <c:pt idx="6">
                  <c:v>39.49799753286764</c:v>
                </c:pt>
                <c:pt idx="7">
                  <c:v>39.105390915311226</c:v>
                </c:pt>
                <c:pt idx="8">
                  <c:v>2.0821648351470317</c:v>
                </c:pt>
                <c:pt idx="9">
                  <c:v>67.70679455893806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男科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男科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26.899296674633156</c:v>
                </c:pt>
                <c:pt idx="1">
                  <c:v>32.24381897100711</c:v>
                </c:pt>
                <c:pt idx="2">
                  <c:v>43.2516520567876</c:v>
                </c:pt>
                <c:pt idx="3">
                  <c:v>53.87252448495614</c:v>
                </c:pt>
                <c:pt idx="4">
                  <c:v>7.584717772447493</c:v>
                </c:pt>
                <c:pt idx="5">
                  <c:v>27.710360062795445</c:v>
                </c:pt>
                <c:pt idx="6">
                  <c:v>29.550667124648587</c:v>
                </c:pt>
                <c:pt idx="7">
                  <c:v>31.156110811577186</c:v>
                </c:pt>
                <c:pt idx="8">
                  <c:v>5.938422783808906</c:v>
                </c:pt>
                <c:pt idx="9">
                  <c:v>64.60406224555406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泌尿外科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泌尿外科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24.367538968407032</c:v>
                </c:pt>
                <c:pt idx="1">
                  <c:v>47.76861328359377</c:v>
                </c:pt>
                <c:pt idx="2">
                  <c:v>51.47616025459211</c:v>
                </c:pt>
                <c:pt idx="3">
                  <c:v>52.92217378779638</c:v>
                </c:pt>
                <c:pt idx="4">
                  <c:v>4.648590379257235</c:v>
                </c:pt>
                <c:pt idx="5">
                  <c:v>71.96816398819695</c:v>
                </c:pt>
                <c:pt idx="6">
                  <c:v>19.253745603317114</c:v>
                </c:pt>
                <c:pt idx="7">
                  <c:v>22.134299641436073</c:v>
                </c:pt>
                <c:pt idx="8">
                  <c:v>10.078195781185325</c:v>
                </c:pt>
                <c:pt idx="9">
                  <c:v>81.86010692923976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普通外科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普通外科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13.91608900193259</c:v>
                </c:pt>
                <c:pt idx="1">
                  <c:v>57.83411429421969</c:v>
                </c:pt>
                <c:pt idx="2">
                  <c:v>48.22729690044609</c:v>
                </c:pt>
                <c:pt idx="3">
                  <c:v>52.30272426820074</c:v>
                </c:pt>
                <c:pt idx="4">
                  <c:v>9.00270274357598</c:v>
                </c:pt>
                <c:pt idx="5">
                  <c:v>46.23863947201107</c:v>
                </c:pt>
                <c:pt idx="6">
                  <c:v>61.29282781816333</c:v>
                </c:pt>
                <c:pt idx="7">
                  <c:v>31.32914713900487</c:v>
                </c:pt>
                <c:pt idx="8">
                  <c:v>7.565739906488804</c:v>
                </c:pt>
                <c:pt idx="9">
                  <c:v>50.56296159381497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31.078953714639415</c:v>
                </c:pt>
                <c:pt idx="1">
                  <c:v>49.715566704233076</c:v>
                </c:pt>
                <c:pt idx="2">
                  <c:v>49.63015148925267</c:v>
                </c:pt>
                <c:pt idx="3">
                  <c:v>44.37180012290396</c:v>
                </c:pt>
                <c:pt idx="4">
                  <c:v>5.792910930755109</c:v>
                </c:pt>
                <c:pt idx="5">
                  <c:v>49.23054127757813</c:v>
                </c:pt>
                <c:pt idx="6">
                  <c:v>38.52940032750958</c:v>
                </c:pt>
                <c:pt idx="7">
                  <c:v>38.14192562718581</c:v>
                </c:pt>
                <c:pt idx="8">
                  <c:v>7.775444360608116</c:v>
                </c:pt>
                <c:pt idx="9">
                  <c:v>79.7227563235275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关节骨科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关节骨科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39.19442281096952</c:v>
                </c:pt>
                <c:pt idx="1">
                  <c:v>45.75816729663751</c:v>
                </c:pt>
                <c:pt idx="2">
                  <c:v>49.58418102493056</c:v>
                </c:pt>
                <c:pt idx="3">
                  <c:v>48.526697585263214</c:v>
                </c:pt>
                <c:pt idx="4">
                  <c:v>4.0585632515651255</c:v>
                </c:pt>
                <c:pt idx="5">
                  <c:v>48.58776284410048</c:v>
                </c:pt>
                <c:pt idx="6">
                  <c:v>29.636946554412205</c:v>
                </c:pt>
                <c:pt idx="7">
                  <c:v>35.16616821350049</c:v>
                </c:pt>
                <c:pt idx="8">
                  <c:v>38.20016048199426</c:v>
                </c:pt>
                <c:pt idx="9">
                  <c:v>4.764062319064291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老年医学科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老年医学科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10.696439345474001</c:v>
                </c:pt>
                <c:pt idx="1">
                  <c:v>65.86682642225396</c:v>
                </c:pt>
                <c:pt idx="2">
                  <c:v>56.974668202752966</c:v>
                </c:pt>
                <c:pt idx="3">
                  <c:v>44.44171637242251</c:v>
                </c:pt>
                <c:pt idx="4">
                  <c:v>6.264409031972386</c:v>
                </c:pt>
                <c:pt idx="5">
                  <c:v>36.67340612453621</c:v>
                </c:pt>
                <c:pt idx="6">
                  <c:v>36.15069849455623</c:v>
                </c:pt>
                <c:pt idx="7">
                  <c:v>30.026082207743606</c:v>
                </c:pt>
                <c:pt idx="8">
                  <c:v>11.508962933388418</c:v>
                </c:pt>
                <c:pt idx="9">
                  <c:v>75.14909680281933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24.866172105947033</c:v>
                </c:pt>
                <c:pt idx="1">
                  <c:v>59.63331782829346</c:v>
                </c:pt>
                <c:pt idx="2">
                  <c:v>55.24996761629835</c:v>
                </c:pt>
                <c:pt idx="3">
                  <c:v>57.08971709848766</c:v>
                </c:pt>
                <c:pt idx="4">
                  <c:v>26.06054012468833</c:v>
                </c:pt>
                <c:pt idx="5">
                  <c:v>57.085052614206155</c:v>
                </c:pt>
                <c:pt idx="6">
                  <c:v>48.89807720205817</c:v>
                </c:pt>
                <c:pt idx="7">
                  <c:v>35.94394906963706</c:v>
                </c:pt>
                <c:pt idx="8">
                  <c:v>5.9461490709309075</c:v>
                </c:pt>
                <c:pt idx="9">
                  <c:v>26.442873316183682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12.101100565752374</c:v>
                </c:pt>
                <c:pt idx="1">
                  <c:v>52.03785190765147</c:v>
                </c:pt>
                <c:pt idx="2">
                  <c:v>54.93410875276046</c:v>
                </c:pt>
                <c:pt idx="3">
                  <c:v>43.37128400621806</c:v>
                </c:pt>
                <c:pt idx="4">
                  <c:v>4.8137006731216045</c:v>
                </c:pt>
                <c:pt idx="5">
                  <c:v>53.224827882535074</c:v>
                </c:pt>
                <c:pt idx="6">
                  <c:v>46.97268445430933</c:v>
                </c:pt>
                <c:pt idx="7">
                  <c:v>28.877660966543953</c:v>
                </c:pt>
                <c:pt idx="8">
                  <c:v>4.658759821454787</c:v>
                </c:pt>
                <c:pt idx="9">
                  <c:v>48.80085470486211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29.861266209374953</c:v>
                </c:pt>
                <c:pt idx="1">
                  <c:v>63.874222721086426</c:v>
                </c:pt>
                <c:pt idx="2">
                  <c:v>55.67555099740817</c:v>
                </c:pt>
                <c:pt idx="3">
                  <c:v>50.40007874242254</c:v>
                </c:pt>
                <c:pt idx="4">
                  <c:v>16.826396115114182</c:v>
                </c:pt>
                <c:pt idx="5">
                  <c:v>53.57685321905661</c:v>
                </c:pt>
                <c:pt idx="6">
                  <c:v>43.548346028360214</c:v>
                </c:pt>
                <c:pt idx="7">
                  <c:v>26.939385659776903</c:v>
                </c:pt>
                <c:pt idx="8">
                  <c:v>4.415050444735442</c:v>
                </c:pt>
                <c:pt idx="9">
                  <c:v>37.98312957646278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肿瘤内科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肿瘤内科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31.725017133334745</c:v>
                </c:pt>
                <c:pt idx="1">
                  <c:v>46.97429966349642</c:v>
                </c:pt>
                <c:pt idx="2">
                  <c:v>60.33886604345</c:v>
                </c:pt>
                <c:pt idx="3">
                  <c:v>41.1471968225058</c:v>
                </c:pt>
                <c:pt idx="4">
                  <c:v>27.468183144699076</c:v>
                </c:pt>
                <c:pt idx="5">
                  <c:v>43.415087157595025</c:v>
                </c:pt>
                <c:pt idx="6">
                  <c:v>33.624137482465095</c:v>
                </c:pt>
                <c:pt idx="7">
                  <c:v>27.07858521408241</c:v>
                </c:pt>
                <c:pt idx="8">
                  <c:v>7.958272539361542</c:v>
                </c:pt>
                <c:pt idx="9">
                  <c:v>58.305499641657995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消化内科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消化内科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24.04633597158311</c:v>
                </c:pt>
                <c:pt idx="1">
                  <c:v>41.631049310885416</c:v>
                </c:pt>
                <c:pt idx="2">
                  <c:v>51.6601245907851</c:v>
                </c:pt>
                <c:pt idx="3">
                  <c:v>45.78186304271917</c:v>
                </c:pt>
                <c:pt idx="4">
                  <c:v>19.384057573858367</c:v>
                </c:pt>
                <c:pt idx="5">
                  <c:v>41.050505337888154</c:v>
                </c:pt>
                <c:pt idx="6">
                  <c:v>31.92113716762144</c:v>
                </c:pt>
                <c:pt idx="7">
                  <c:v>37.9992205395538</c:v>
                </c:pt>
                <c:pt idx="8">
                  <c:v>8.721073502363042</c:v>
                </c:pt>
                <c:pt idx="9">
                  <c:v>36.43954948456821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风湿病科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风湿病科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27.473837702317905</c:v>
                </c:pt>
                <c:pt idx="1">
                  <c:v>52.18616354915312</c:v>
                </c:pt>
                <c:pt idx="2">
                  <c:v>50.986154755697775</c:v>
                </c:pt>
                <c:pt idx="3">
                  <c:v>55.006595114196514</c:v>
                </c:pt>
                <c:pt idx="4">
                  <c:v>2.4595394352877546</c:v>
                </c:pt>
                <c:pt idx="5">
                  <c:v>42.157247796637776</c:v>
                </c:pt>
                <c:pt idx="6">
                  <c:v>58.403511904131</c:v>
                </c:pt>
                <c:pt idx="7">
                  <c:v>30.78820016504754</c:v>
                </c:pt>
                <c:pt idx="8">
                  <c:v>8.066326486037166</c:v>
                </c:pt>
                <c:pt idx="9">
                  <c:v>55.13707327726646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血液科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血液科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7.383465756216876</c:v>
                </c:pt>
                <c:pt idx="1">
                  <c:v>29.682452494558866</c:v>
                </c:pt>
                <c:pt idx="2">
                  <c:v>49.166825648027775</c:v>
                </c:pt>
                <c:pt idx="3">
                  <c:v>47.46145358422713</c:v>
                </c:pt>
                <c:pt idx="4">
                  <c:v>2.185347260950776</c:v>
                </c:pt>
                <c:pt idx="5">
                  <c:v>30.034069294511184</c:v>
                </c:pt>
                <c:pt idx="6">
                  <c:v>48.389741239438365</c:v>
                </c:pt>
                <c:pt idx="7">
                  <c:v>29.988851495959697</c:v>
                </c:pt>
                <c:pt idx="8">
                  <c:v>5.780873276490667</c:v>
                </c:pt>
                <c:pt idx="9">
                  <c:v>74.41158716910527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33.86939743029967</c:v>
                </c:pt>
                <c:pt idx="1">
                  <c:v>68.67683391648326</c:v>
                </c:pt>
                <c:pt idx="2">
                  <c:v>49.30001839410143</c:v>
                </c:pt>
                <c:pt idx="3">
                  <c:v>46.68287796873101</c:v>
                </c:pt>
                <c:pt idx="4">
                  <c:v>6.355560096222829</c:v>
                </c:pt>
                <c:pt idx="5">
                  <c:v>43.353991169352234</c:v>
                </c:pt>
                <c:pt idx="6">
                  <c:v>46.35156935371871</c:v>
                </c:pt>
                <c:pt idx="7">
                  <c:v>23.298106787764414</c:v>
                </c:pt>
                <c:pt idx="8">
                  <c:v>5.266876778089112</c:v>
                </c:pt>
                <c:pt idx="9">
                  <c:v>70.06699781852063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13.602692676631795</c:v>
                </c:pt>
                <c:pt idx="1">
                  <c:v>59.326118350749745</c:v>
                </c:pt>
                <c:pt idx="2">
                  <c:v>58.299919297691936</c:v>
                </c:pt>
                <c:pt idx="3">
                  <c:v>56.319428842069236</c:v>
                </c:pt>
                <c:pt idx="4">
                  <c:v>3.0237945747503647</c:v>
                </c:pt>
                <c:pt idx="5">
                  <c:v>47.6999292547613</c:v>
                </c:pt>
                <c:pt idx="6">
                  <c:v>32.319838049468075</c:v>
                </c:pt>
                <c:pt idx="7">
                  <c:v>37.13061590386182</c:v>
                </c:pt>
                <c:pt idx="8">
                  <c:v>1.169176713106945</c:v>
                </c:pt>
                <c:pt idx="9">
                  <c:v>25.504991260473542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内分泌科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内分泌科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32.25167530799284</c:v>
                </c:pt>
                <c:pt idx="1">
                  <c:v>52.63098399553676</c:v>
                </c:pt>
                <c:pt idx="2">
                  <c:v>45.81254942181923</c:v>
                </c:pt>
                <c:pt idx="3">
                  <c:v>40.428951147425444</c:v>
                </c:pt>
                <c:pt idx="4">
                  <c:v>3.725498228970001</c:v>
                </c:pt>
                <c:pt idx="5">
                  <c:v>39.64035214239956</c:v>
                </c:pt>
                <c:pt idx="6">
                  <c:v>36.232636082067934</c:v>
                </c:pt>
                <c:pt idx="7">
                  <c:v>34.20823937579336</c:v>
                </c:pt>
                <c:pt idx="8">
                  <c:v>10.482088472494263</c:v>
                </c:pt>
                <c:pt idx="9">
                  <c:v>57.603336970596864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呼吸内科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呼吸内科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12.314559589270898</c:v>
                </c:pt>
                <c:pt idx="1">
                  <c:v>52.352794168617514</c:v>
                </c:pt>
                <c:pt idx="2">
                  <c:v>56.096077997868214</c:v>
                </c:pt>
                <c:pt idx="3">
                  <c:v>56.11556500617077</c:v>
                </c:pt>
                <c:pt idx="4">
                  <c:v>2.126192338843748</c:v>
                </c:pt>
                <c:pt idx="5">
                  <c:v>65.25508393553373</c:v>
                </c:pt>
                <c:pt idx="6">
                  <c:v>25.458626519073164</c:v>
                </c:pt>
                <c:pt idx="7">
                  <c:v>43.287004082647975</c:v>
                </c:pt>
                <c:pt idx="8">
                  <c:v>6.304807691893311</c:v>
                </c:pt>
                <c:pt idx="9">
                  <c:v>44.56914847254928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中医经典科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中医经典科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23.02243316458235</c:v>
                </c:pt>
                <c:pt idx="1">
                  <c:v>59.067786600877305</c:v>
                </c:pt>
                <c:pt idx="2">
                  <c:v>51.42870318303684</c:v>
                </c:pt>
                <c:pt idx="3">
                  <c:v>42.999078665631856</c:v>
                </c:pt>
                <c:pt idx="4">
                  <c:v>2.2928814619126188</c:v>
                </c:pt>
                <c:pt idx="5">
                  <c:v>33.1688584531469</c:v>
                </c:pt>
                <c:pt idx="6">
                  <c:v>32.73435583132601</c:v>
                </c:pt>
                <c:pt idx="7">
                  <c:v>20.35058969053897</c:v>
                </c:pt>
                <c:pt idx="8">
                  <c:v>10.91289607054751</c:v>
                </c:pt>
                <c:pt idx="9">
                  <c:v>71.53540608331781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22.448574024488565</c:v>
                </c:pt>
                <c:pt idx="1">
                  <c:v>54.91108467128158</c:v>
                </c:pt>
                <c:pt idx="2">
                  <c:v>45.986959610236056</c:v>
                </c:pt>
                <c:pt idx="3">
                  <c:v>53.47111853366938</c:v>
                </c:pt>
                <c:pt idx="4">
                  <c:v>3.297232505001823</c:v>
                </c:pt>
                <c:pt idx="5">
                  <c:v>32.96444472120757</c:v>
                </c:pt>
                <c:pt idx="6">
                  <c:v>38.40051633092641</c:v>
                </c:pt>
                <c:pt idx="7">
                  <c:v>32.11075502727411</c:v>
                </c:pt>
                <c:pt idx="8">
                  <c:v>18.673833893126904</c:v>
                </c:pt>
                <c:pt idx="9">
                  <c:v>42.99853583435566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13.16486206524883</c:v>
                </c:pt>
                <c:pt idx="1">
                  <c:v>42.964957309418686</c:v>
                </c:pt>
                <c:pt idx="2">
                  <c:v>47.20023891793888</c:v>
                </c:pt>
                <c:pt idx="3">
                  <c:v>59.450456718289054</c:v>
                </c:pt>
                <c:pt idx="4">
                  <c:v>19.79835497130676</c:v>
                </c:pt>
                <c:pt idx="5">
                  <c:v>53.01496176830556</c:v>
                </c:pt>
                <c:pt idx="6">
                  <c:v>50.3769446096733</c:v>
                </c:pt>
                <c:pt idx="7">
                  <c:v>28.955008480203166</c:v>
                </c:pt>
                <c:pt idx="8">
                  <c:v>5.425230678117954</c:v>
                </c:pt>
                <c:pt idx="9">
                  <c:v>55.05926440346923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7.617088760446256</c:v>
                </c:pt>
                <c:pt idx="1">
                  <c:v>52.76911707438047</c:v>
                </c:pt>
                <c:pt idx="2">
                  <c:v>62.91050509125518</c:v>
                </c:pt>
                <c:pt idx="3">
                  <c:v>53.05716595896306</c:v>
                </c:pt>
                <c:pt idx="4">
                  <c:v>1.3773534569245875</c:v>
                </c:pt>
                <c:pt idx="5">
                  <c:v>36.37713165242286</c:v>
                </c:pt>
                <c:pt idx="6">
                  <c:v>8.49108688767118</c:v>
                </c:pt>
                <c:pt idx="7">
                  <c:v>43.47909838589435</c:v>
                </c:pt>
                <c:pt idx="8">
                  <c:v>8.29805461896681</c:v>
                </c:pt>
                <c:pt idx="9">
                  <c:v>75.78077336846981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18.895876806580567</c:v>
                </c:pt>
                <c:pt idx="1">
                  <c:v>64.85231487515505</c:v>
                </c:pt>
                <c:pt idx="2">
                  <c:v>51.70221424987559</c:v>
                </c:pt>
                <c:pt idx="3">
                  <c:v>60.81449131455475</c:v>
                </c:pt>
                <c:pt idx="4">
                  <c:v>9.704960070994591</c:v>
                </c:pt>
                <c:pt idx="5">
                  <c:v>51.826047673812454</c:v>
                </c:pt>
                <c:pt idx="6">
                  <c:v>64.41416495354778</c:v>
                </c:pt>
                <c:pt idx="7">
                  <c:v>29.824213260291625</c:v>
                </c:pt>
                <c:pt idx="8">
                  <c:v>6.3531209404449225</c:v>
                </c:pt>
                <c:pt idx="9">
                  <c:v>60.08921832390305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综合内科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综合内科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13.140856979096208</c:v>
                </c:pt>
                <c:pt idx="1">
                  <c:v>34.78941177531328</c:v>
                </c:pt>
                <c:pt idx="2">
                  <c:v>42.37832671728144</c:v>
                </c:pt>
                <c:pt idx="3">
                  <c:v>36.97300248601552</c:v>
                </c:pt>
                <c:pt idx="4">
                  <c:v>4.512120464949432</c:v>
                </c:pt>
                <c:pt idx="5">
                  <c:v>43.56717505396102</c:v>
                </c:pt>
                <c:pt idx="6">
                  <c:v>35.57013368394584</c:v>
                </c:pt>
                <c:pt idx="7">
                  <c:v>41.02150228921415</c:v>
                </c:pt>
                <c:pt idx="8">
                  <c:v>10.489370449853757</c:v>
                </c:pt>
                <c:pt idx="9">
                  <c:v>46.20896461740161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心病四科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心病四科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19.250122311981674</c:v>
                </c:pt>
                <c:pt idx="1">
                  <c:v>40.52056389198909</c:v>
                </c:pt>
                <c:pt idx="2">
                  <c:v>59.47027761387368</c:v>
                </c:pt>
                <c:pt idx="3">
                  <c:v>51.64748610418224</c:v>
                </c:pt>
                <c:pt idx="4">
                  <c:v>10.421044085541762</c:v>
                </c:pt>
                <c:pt idx="5">
                  <c:v>53.62917258545043</c:v>
                </c:pt>
                <c:pt idx="6">
                  <c:v>38.0539243239721</c:v>
                </c:pt>
                <c:pt idx="7">
                  <c:v>28.732231258002926</c:v>
                </c:pt>
                <c:pt idx="8">
                  <c:v>4.560321533592062</c:v>
                </c:pt>
                <c:pt idx="9">
                  <c:v>10.755218422400953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25.84317487111884</c:v>
                </c:pt>
                <c:pt idx="1">
                  <c:v>47.17554855752999</c:v>
                </c:pt>
                <c:pt idx="2">
                  <c:v>39.1311262350988</c:v>
                </c:pt>
                <c:pt idx="3">
                  <c:v>52.033410022266985</c:v>
                </c:pt>
                <c:pt idx="4">
                  <c:v>1.4737562748697446</c:v>
                </c:pt>
                <c:pt idx="5">
                  <c:v>39.65959286086792</c:v>
                </c:pt>
                <c:pt idx="6">
                  <c:v>46.48265554698181</c:v>
                </c:pt>
                <c:pt idx="7">
                  <c:v>41.645851082816876</c:v>
                </c:pt>
                <c:pt idx="8">
                  <c:v>3.491525817914853</c:v>
                </c:pt>
                <c:pt idx="9">
                  <c:v>57.22494840637331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10.79041937015964</c:v>
                </c:pt>
                <c:pt idx="1">
                  <c:v>46.376608454254715</c:v>
                </c:pt>
                <c:pt idx="2">
                  <c:v>54.538220670785705</c:v>
                </c:pt>
                <c:pt idx="3">
                  <c:v>50.297945805029165</c:v>
                </c:pt>
                <c:pt idx="4">
                  <c:v>2.569270883341236</c:v>
                </c:pt>
                <c:pt idx="5">
                  <c:v>22.783027775604356</c:v>
                </c:pt>
                <c:pt idx="6">
                  <c:v>43.1666535403853</c:v>
                </c:pt>
                <c:pt idx="7">
                  <c:v>29.172091870094985</c:v>
                </c:pt>
                <c:pt idx="8">
                  <c:v>2.3280553500712267</c:v>
                </c:pt>
                <c:pt idx="9">
                  <c:v>53.936065854748705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24.426547288518755</c:v>
                </c:pt>
                <c:pt idx="1">
                  <c:v>51.12435107198831</c:v>
                </c:pt>
                <c:pt idx="2">
                  <c:v>41.96315718618415</c:v>
                </c:pt>
                <c:pt idx="3">
                  <c:v>58.04085119832674</c:v>
                </c:pt>
                <c:pt idx="4">
                  <c:v>2.055539993906754</c:v>
                </c:pt>
                <c:pt idx="5">
                  <c:v>41.036652177710096</c:v>
                </c:pt>
                <c:pt idx="6">
                  <c:v>48.351423083697654</c:v>
                </c:pt>
                <c:pt idx="7">
                  <c:v>46.19640531632129</c:v>
                </c:pt>
                <c:pt idx="8">
                  <c:v>7.039375029833505</c:v>
                </c:pt>
                <c:pt idx="9">
                  <c:v>29.474373855395537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心血管内科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心血管内科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20.506498558976983</c:v>
                </c:pt>
                <c:pt idx="1">
                  <c:v>56.94864213797216</c:v>
                </c:pt>
                <c:pt idx="2">
                  <c:v>57.896476641563595</c:v>
                </c:pt>
                <c:pt idx="3">
                  <c:v>36.39295421635628</c:v>
                </c:pt>
                <c:pt idx="4">
                  <c:v>4.290246118503822</c:v>
                </c:pt>
                <c:pt idx="5">
                  <c:v>32.95035987704259</c:v>
                </c:pt>
                <c:pt idx="6">
                  <c:v>41.22128212647199</c:v>
                </c:pt>
                <c:pt idx="7">
                  <c:v>30.593057571845748</c:v>
                </c:pt>
                <c:pt idx="8">
                  <c:v>5.061473918421895</c:v>
                </c:pt>
                <c:pt idx="9">
                  <c:v>66.2998003089109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创伤骨科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创伤骨科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28.298146401657817</c:v>
                </c:pt>
                <c:pt idx="1">
                  <c:v>46.214397374489344</c:v>
                </c:pt>
                <c:pt idx="2">
                  <c:v>51.241017173368846</c:v>
                </c:pt>
                <c:pt idx="3">
                  <c:v>57.50060288014087</c:v>
                </c:pt>
                <c:pt idx="4">
                  <c:v>2.5718062506136725</c:v>
                </c:pt>
                <c:pt idx="5">
                  <c:v>47.057232026778294</c:v>
                </c:pt>
                <c:pt idx="6">
                  <c:v>39.1750817878256</c:v>
                </c:pt>
                <c:pt idx="7">
                  <c:v>54.645696249781146</c:v>
                </c:pt>
                <c:pt idx="8">
                  <c:v>4.968061809648595</c:v>
                </c:pt>
                <c:pt idx="9">
                  <c:v>24.19055273669015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40.88118051619231</c:v>
                </c:pt>
                <c:pt idx="1">
                  <c:v>31.003758555077514</c:v>
                </c:pt>
                <c:pt idx="2">
                  <c:v>48.5358390727555</c:v>
                </c:pt>
                <c:pt idx="3">
                  <c:v>50.00186263095103</c:v>
                </c:pt>
                <c:pt idx="4">
                  <c:v>22.868001588837735</c:v>
                </c:pt>
                <c:pt idx="5">
                  <c:v>9.401323846684786</c:v>
                </c:pt>
                <c:pt idx="6">
                  <c:v>49.495429413989996</c:v>
                </c:pt>
                <c:pt idx="7">
                  <c:v>42.5303623361795</c:v>
                </c:pt>
                <c:pt idx="8">
                  <c:v>68.52547125294248</c:v>
                </c:pt>
                <c:pt idx="9">
                  <c:v>28.263621926731684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乳腺甲状腺外科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乳腺甲状腺外科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18.91628549436925</c:v>
                </c:pt>
                <c:pt idx="1">
                  <c:v>48.534662829141006</c:v>
                </c:pt>
                <c:pt idx="2">
                  <c:v>48.47862265908596</c:v>
                </c:pt>
                <c:pt idx="3">
                  <c:v>46.88351421680601</c:v>
                </c:pt>
                <c:pt idx="4">
                  <c:v>1.8853573058610444</c:v>
                </c:pt>
                <c:pt idx="5">
                  <c:v>39.25064096889587</c:v>
                </c:pt>
                <c:pt idx="6">
                  <c:v>55.15276180439304</c:v>
                </c:pt>
                <c:pt idx="7">
                  <c:v>31.582742470916152</c:v>
                </c:pt>
                <c:pt idx="8">
                  <c:v>1.6167043140828223</c:v>
                </c:pt>
                <c:pt idx="9">
                  <c:v>71.98186611597943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运动损伤骨科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运动损伤骨科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18.847719235793328</c:v>
                </c:pt>
                <c:pt idx="1">
                  <c:v>52.593455334704664</c:v>
                </c:pt>
                <c:pt idx="2">
                  <c:v>50.540862518689075</c:v>
                </c:pt>
                <c:pt idx="3">
                  <c:v>46.443525091211235</c:v>
                </c:pt>
                <c:pt idx="4">
                  <c:v>7.9797859674280955</c:v>
                </c:pt>
                <c:pt idx="5">
                  <c:v>53.46251411490046</c:v>
                </c:pt>
                <c:pt idx="6">
                  <c:v>37.43497210119006</c:v>
                </c:pt>
                <c:pt idx="7">
                  <c:v>28.172420323357322</c:v>
                </c:pt>
                <c:pt idx="8">
                  <c:v>4.950354584014839</c:v>
                </c:pt>
                <c:pt idx="9">
                  <c:v>66.28069477124275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19.07580768869789</c:v>
                </c:pt>
                <c:pt idx="1">
                  <c:v>47.69460547604813</c:v>
                </c:pt>
                <c:pt idx="2">
                  <c:v>54.67958896311353</c:v>
                </c:pt>
                <c:pt idx="3">
                  <c:v>49.07667231362974</c:v>
                </c:pt>
                <c:pt idx="4">
                  <c:v>1.5449744888988142</c:v>
                </c:pt>
                <c:pt idx="5">
                  <c:v>45.91012208894328</c:v>
                </c:pt>
                <c:pt idx="6">
                  <c:v>60.67692429871586</c:v>
                </c:pt>
                <c:pt idx="7">
                  <c:v>35.989901311116384</c:v>
                </c:pt>
                <c:pt idx="8">
                  <c:v>6.813575584986139</c:v>
                </c:pt>
                <c:pt idx="9">
                  <c:v>73.03894887316802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显微骨科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显微骨科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31.440281874945534</c:v>
                </c:pt>
                <c:pt idx="1">
                  <c:v>47.483321163414615</c:v>
                </c:pt>
                <c:pt idx="2">
                  <c:v>47.55029325777698</c:v>
                </c:pt>
                <c:pt idx="3">
                  <c:v>56.756277325144424</c:v>
                </c:pt>
                <c:pt idx="4">
                  <c:v>2.939733185492392</c:v>
                </c:pt>
                <c:pt idx="5">
                  <c:v>52.08121486497701</c:v>
                </c:pt>
                <c:pt idx="6">
                  <c:v>50.34498770013815</c:v>
                </c:pt>
                <c:pt idx="7">
                  <c:v>36.84539524932729</c:v>
                </c:pt>
                <c:pt idx="8">
                  <c:v>6.005338782553257</c:v>
                </c:pt>
                <c:pt idx="9">
                  <c:v>51.77963790222926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微创骨科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微创骨科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17.29451751217953</c:v>
                </c:pt>
                <c:pt idx="1">
                  <c:v>60.52541932824534</c:v>
                </c:pt>
                <c:pt idx="2">
                  <c:v>41.909658785376365</c:v>
                </c:pt>
                <c:pt idx="3">
                  <c:v>43.96028965826595</c:v>
                </c:pt>
                <c:pt idx="4">
                  <c:v>7.265012204535394</c:v>
                </c:pt>
                <c:pt idx="5">
                  <c:v>35.33271501885322</c:v>
                </c:pt>
                <c:pt idx="6">
                  <c:v>32.02987585035723</c:v>
                </c:pt>
                <c:pt idx="7">
                  <c:v>29.46236853997179</c:v>
                </c:pt>
                <c:pt idx="8">
                  <c:v>9.194917155108605</c:v>
                </c:pt>
                <c:pt idx="9">
                  <c:v>56.59984796633608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脊柱骨科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脊柱骨科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13.801925499253054</c:v>
                </c:pt>
                <c:pt idx="1">
                  <c:v>50.83289113421653</c:v>
                </c:pt>
                <c:pt idx="2">
                  <c:v>41.55729276138309</c:v>
                </c:pt>
                <c:pt idx="3">
                  <c:v>61.18230592120504</c:v>
                </c:pt>
                <c:pt idx="4">
                  <c:v>2.2098971737014903</c:v>
                </c:pt>
                <c:pt idx="5">
                  <c:v>53.92701789234974</c:v>
                </c:pt>
                <c:pt idx="6">
                  <c:v>37.15651627110563</c:v>
                </c:pt>
                <c:pt idx="7">
                  <c:v>38.44978655921374</c:v>
                </c:pt>
                <c:pt idx="8">
                  <c:v>3.802467531670329</c:v>
                </c:pt>
                <c:pt idx="9">
                  <c:v>82.0698358475977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cf6-27b6-052f-d066e59d260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cf6-27b6-052f-d066e59d260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cf6-27b6-052f-d066e59d260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cf6-27b6-052f-d066e59d260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cf6-27b6-052f-d066e59d260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cf6-27b6-052f-d066e59d260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cf6-27b6-052f-d066e59d260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cf6-27b6-052f-d066e59d260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cf6-27b6-052f-d066e59d260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cf6-27b6-052f-d066e59d260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cf6-27b6-052f-d066e59d260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cf6-27b6-052f-d066e59d260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cf6-27b6-052f-d066e59d260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cf6-27b6-052f-d066e59d260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cf6-27b6-052f-d066e59d260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cf6-27b6-052f-d066e59d260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cf6-27b6-052f-d066e59d260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cf6-27b6-052f-d066e59d260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cf6-27b6-052f-d066e59d260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cf6-27b6-052f-d066e59d260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31.003758555077514</c:v>
                </c:pt>
                <c:pt idx="1">
                  <c:v>46.56096967235503</c:v>
                </c:pt>
                <c:pt idx="2">
                  <c:v>45.75816729663751</c:v>
                </c:pt>
                <c:pt idx="3">
                  <c:v>46.29699521344924</c:v>
                </c:pt>
                <c:pt idx="4">
                  <c:v>68.67683391648326</c:v>
                </c:pt>
                <c:pt idx="5">
                  <c:v>52.63098399553676</c:v>
                </c:pt>
                <c:pt idx="6">
                  <c:v>52.0756617509627</c:v>
                </c:pt>
                <c:pt idx="7">
                  <c:v>46.97429966349642</c:v>
                </c:pt>
                <c:pt idx="8">
                  <c:v>47.483321163414615</c:v>
                </c:pt>
                <c:pt idx="9">
                  <c:v>49.715566704233076</c:v>
                </c:pt>
                <c:pt idx="10">
                  <c:v>52.0403791890498</c:v>
                </c:pt>
                <c:pt idx="11">
                  <c:v>63.874222721086426</c:v>
                </c:pt>
                <c:pt idx="12">
                  <c:v>52.21228587278802</c:v>
                </c:pt>
                <c:pt idx="13">
                  <c:v>47.089973709253584</c:v>
                </c:pt>
                <c:pt idx="14">
                  <c:v>46.214397374489344</c:v>
                </c:pt>
                <c:pt idx="15">
                  <c:v>40.86669979971177</c:v>
                </c:pt>
                <c:pt idx="16">
                  <c:v>53.56166532716429</c:v>
                </c:pt>
                <c:pt idx="17">
                  <c:v>52.18616354915312</c:v>
                </c:pt>
                <c:pt idx="18">
                  <c:v>32.24381897100711</c:v>
                </c:pt>
                <c:pt idx="19">
                  <c:v>47.17554855752999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40.88118051619231</c:v>
                </c:pt>
                <c:pt idx="1">
                  <c:v>40.43663401332797</c:v>
                </c:pt>
                <c:pt idx="2">
                  <c:v>39.19442281096952</c:v>
                </c:pt>
                <c:pt idx="3">
                  <c:v>37.789039028156495</c:v>
                </c:pt>
                <c:pt idx="4">
                  <c:v>33.86939743029967</c:v>
                </c:pt>
                <c:pt idx="5">
                  <c:v>32.25167530799284</c:v>
                </c:pt>
                <c:pt idx="6">
                  <c:v>32.00930036349154</c:v>
                </c:pt>
                <c:pt idx="7">
                  <c:v>31.725017133334745</c:v>
                </c:pt>
                <c:pt idx="8">
                  <c:v>31.440281874945534</c:v>
                </c:pt>
                <c:pt idx="9">
                  <c:v>31.078953714639415</c:v>
                </c:pt>
                <c:pt idx="10">
                  <c:v>31.016212884816035</c:v>
                </c:pt>
                <c:pt idx="11">
                  <c:v>29.861266209374953</c:v>
                </c:pt>
                <c:pt idx="12">
                  <c:v>29.84863951627377</c:v>
                </c:pt>
                <c:pt idx="13">
                  <c:v>28.398808952392194</c:v>
                </c:pt>
                <c:pt idx="14">
                  <c:v>28.298146401657817</c:v>
                </c:pt>
                <c:pt idx="15">
                  <c:v>28.28053008594543</c:v>
                </c:pt>
                <c:pt idx="16">
                  <c:v>27.485194178685738</c:v>
                </c:pt>
                <c:pt idx="17">
                  <c:v>27.473837702317905</c:v>
                </c:pt>
                <c:pt idx="18">
                  <c:v>26.899296674633156</c:v>
                </c:pt>
                <c:pt idx="19">
                  <c:v>25.84317487111884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33c-5cdd-2b3b-6b721925a05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33c-5cdd-2b3b-6b721925a05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33c-5cdd-2b3b-6b721925a05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33c-5cdd-2b3b-6b721925a05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33c-5cdd-2b3b-6b721925a05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33c-5cdd-2b3b-6b721925a05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33c-5cdd-2b3b-6b721925a05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33c-5cdd-2b3b-6b721925a05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33c-5cdd-2b3b-6b721925a05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33c-5cdd-2b3b-6b721925a05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33c-5cdd-2b3b-6b721925a05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33c-5cdd-2b3b-6b721925a05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33c-5cdd-2b3b-6b721925a05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33c-5cdd-2b3b-6b721925a05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33c-5cdd-2b3b-6b721925a05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33c-5cdd-2b3b-6b721925a05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33c-5cdd-2b3b-6b721925a05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33c-5cdd-2b3b-6b721925a05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33c-5cdd-2b3b-6b721925a05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33c-5cdd-2b3b-6b721925a05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48.5358390727555</c:v>
                </c:pt>
                <c:pt idx="1">
                  <c:v>56.917637342568554</c:v>
                </c:pt>
                <c:pt idx="2">
                  <c:v>49.58418102493056</c:v>
                </c:pt>
                <c:pt idx="3">
                  <c:v>44.907761274920865</c:v>
                </c:pt>
                <c:pt idx="4">
                  <c:v>49.30001839410143</c:v>
                </c:pt>
                <c:pt idx="5">
                  <c:v>45.81254942181923</c:v>
                </c:pt>
                <c:pt idx="6">
                  <c:v>44.296016187319985</c:v>
                </c:pt>
                <c:pt idx="7">
                  <c:v>60.33886604345</c:v>
                </c:pt>
                <c:pt idx="8">
                  <c:v>47.55029325777698</c:v>
                </c:pt>
                <c:pt idx="9">
                  <c:v>49.63015148925267</c:v>
                </c:pt>
                <c:pt idx="10">
                  <c:v>41.59297517626823</c:v>
                </c:pt>
                <c:pt idx="11">
                  <c:v>55.67555099740817</c:v>
                </c:pt>
                <c:pt idx="12">
                  <c:v>52.51818583803952</c:v>
                </c:pt>
                <c:pt idx="13">
                  <c:v>50.72522633052658</c:v>
                </c:pt>
                <c:pt idx="14">
                  <c:v>51.241017173368846</c:v>
                </c:pt>
                <c:pt idx="15">
                  <c:v>50.36243954070578</c:v>
                </c:pt>
                <c:pt idx="16">
                  <c:v>49.142844949940915</c:v>
                </c:pt>
                <c:pt idx="17">
                  <c:v>50.986154755697775</c:v>
                </c:pt>
                <c:pt idx="18">
                  <c:v>43.2516520567876</c:v>
                </c:pt>
                <c:pt idx="19">
                  <c:v>39.1311262350988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40.88118051619231</c:v>
                </c:pt>
                <c:pt idx="1">
                  <c:v>40.43663401332797</c:v>
                </c:pt>
                <c:pt idx="2">
                  <c:v>39.19442281096952</c:v>
                </c:pt>
                <c:pt idx="3">
                  <c:v>37.789039028156495</c:v>
                </c:pt>
                <c:pt idx="4">
                  <c:v>33.86939743029967</c:v>
                </c:pt>
                <c:pt idx="5">
                  <c:v>32.25167530799284</c:v>
                </c:pt>
                <c:pt idx="6">
                  <c:v>32.00930036349154</c:v>
                </c:pt>
                <c:pt idx="7">
                  <c:v>31.725017133334745</c:v>
                </c:pt>
                <c:pt idx="8">
                  <c:v>31.440281874945534</c:v>
                </c:pt>
                <c:pt idx="9">
                  <c:v>31.078953714639415</c:v>
                </c:pt>
                <c:pt idx="10">
                  <c:v>31.016212884816035</c:v>
                </c:pt>
                <c:pt idx="11">
                  <c:v>29.861266209374953</c:v>
                </c:pt>
                <c:pt idx="12">
                  <c:v>29.84863951627377</c:v>
                </c:pt>
                <c:pt idx="13">
                  <c:v>28.398808952392194</c:v>
                </c:pt>
                <c:pt idx="14">
                  <c:v>28.298146401657817</c:v>
                </c:pt>
                <c:pt idx="15">
                  <c:v>28.28053008594543</c:v>
                </c:pt>
                <c:pt idx="16">
                  <c:v>27.485194178685738</c:v>
                </c:pt>
                <c:pt idx="17">
                  <c:v>27.473837702317905</c:v>
                </c:pt>
                <c:pt idx="18">
                  <c:v>26.899296674633156</c:v>
                </c:pt>
                <c:pt idx="19">
                  <c:v>25.84317487111884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ae8-35d7-b61c-a3fa4beb12c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ae8-35d7-b61c-a3fa4beb12c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ae8-35d7-b61c-a3fa4beb12c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ae8-35d7-b61c-a3fa4beb12c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ae8-35d7-b61c-a3fa4beb12c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ae8-35d7-b61c-a3fa4beb12c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ae8-35d7-b61c-a3fa4beb12c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ae8-35d7-b61c-a3fa4beb12c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ae8-35d7-b61c-a3fa4beb12c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ae8-35d7-b61c-a3fa4beb12c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ae8-35d7-b61c-a3fa4beb12c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ae8-35d7-b61c-a3fa4beb12c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ae8-35d7-b61c-a3fa4beb12c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ae8-35d7-b61c-a3fa4beb12c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ae8-35d7-b61c-a3fa4beb12c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ae8-35d7-b61c-a3fa4beb12c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ae8-35d7-b61c-a3fa4beb12c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ae8-35d7-b61c-a3fa4beb12c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ae8-35d7-b61c-a3fa4beb12c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ae8-35d7-b61c-a3fa4beb12c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50.00186263095103</c:v>
                </c:pt>
                <c:pt idx="1">
                  <c:v>41.865551265144816</c:v>
                </c:pt>
                <c:pt idx="2">
                  <c:v>48.526697585263214</c:v>
                </c:pt>
                <c:pt idx="3">
                  <c:v>52.46085747225562</c:v>
                </c:pt>
                <c:pt idx="4">
                  <c:v>46.68287796873101</c:v>
                </c:pt>
                <c:pt idx="5">
                  <c:v>40.428951147425444</c:v>
                </c:pt>
                <c:pt idx="6">
                  <c:v>53.862469650206904</c:v>
                </c:pt>
                <c:pt idx="7">
                  <c:v>41.1471968225058</c:v>
                </c:pt>
                <c:pt idx="8">
                  <c:v>56.756277325144424</c:v>
                </c:pt>
                <c:pt idx="9">
                  <c:v>44.37180012290396</c:v>
                </c:pt>
                <c:pt idx="10">
                  <c:v>46.19045518228732</c:v>
                </c:pt>
                <c:pt idx="11">
                  <c:v>50.40007874242254</c:v>
                </c:pt>
                <c:pt idx="12">
                  <c:v>54.52455588290122</c:v>
                </c:pt>
                <c:pt idx="13">
                  <c:v>39.94476220149845</c:v>
                </c:pt>
                <c:pt idx="14">
                  <c:v>57.50060288014087</c:v>
                </c:pt>
                <c:pt idx="15">
                  <c:v>47.53572194957631</c:v>
                </c:pt>
                <c:pt idx="16">
                  <c:v>42.21748043391687</c:v>
                </c:pt>
                <c:pt idx="17">
                  <c:v>55.006595114196514</c:v>
                </c:pt>
                <c:pt idx="18">
                  <c:v>53.87252448495614</c:v>
                </c:pt>
                <c:pt idx="19">
                  <c:v>52.033410022266985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40.88118051619231</c:v>
                </c:pt>
                <c:pt idx="1">
                  <c:v>40.43663401332797</c:v>
                </c:pt>
                <c:pt idx="2">
                  <c:v>39.19442281096952</c:v>
                </c:pt>
                <c:pt idx="3">
                  <c:v>37.789039028156495</c:v>
                </c:pt>
                <c:pt idx="4">
                  <c:v>33.86939743029967</c:v>
                </c:pt>
                <c:pt idx="5">
                  <c:v>32.25167530799284</c:v>
                </c:pt>
                <c:pt idx="6">
                  <c:v>32.00930036349154</c:v>
                </c:pt>
                <c:pt idx="7">
                  <c:v>31.725017133334745</c:v>
                </c:pt>
                <c:pt idx="8">
                  <c:v>31.440281874945534</c:v>
                </c:pt>
                <c:pt idx="9">
                  <c:v>31.078953714639415</c:v>
                </c:pt>
                <c:pt idx="10">
                  <c:v>31.016212884816035</c:v>
                </c:pt>
                <c:pt idx="11">
                  <c:v>29.861266209374953</c:v>
                </c:pt>
                <c:pt idx="12">
                  <c:v>29.84863951627377</c:v>
                </c:pt>
                <c:pt idx="13">
                  <c:v>28.398808952392194</c:v>
                </c:pt>
                <c:pt idx="14">
                  <c:v>28.298146401657817</c:v>
                </c:pt>
                <c:pt idx="15">
                  <c:v>28.28053008594543</c:v>
                </c:pt>
                <c:pt idx="16">
                  <c:v>27.485194178685738</c:v>
                </c:pt>
                <c:pt idx="17">
                  <c:v>27.473837702317905</c:v>
                </c:pt>
                <c:pt idx="18">
                  <c:v>26.899296674633156</c:v>
                </c:pt>
                <c:pt idx="19">
                  <c:v>25.84317487111884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885-99ec-54d7-9b895b49c35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885-99ec-54d7-9b895b49c35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885-99ec-54d7-9b895b49c35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885-99ec-54d7-9b895b49c35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885-99ec-54d7-9b895b49c35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885-99ec-54d7-9b895b49c35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885-99ec-54d7-9b895b49c35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885-99ec-54d7-9b895b49c35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885-99ec-54d7-9b895b49c35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885-99ec-54d7-9b895b49c35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885-99ec-54d7-9b895b49c35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885-99ec-54d7-9b895b49c35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885-99ec-54d7-9b895b49c35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885-99ec-54d7-9b895b49c35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885-99ec-54d7-9b895b49c35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885-99ec-54d7-9b895b49c35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885-99ec-54d7-9b895b49c35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885-99ec-54d7-9b895b49c35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885-99ec-54d7-9b895b49c35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885-99ec-54d7-9b895b49c35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22.868001588837735</c:v>
                </c:pt>
                <c:pt idx="1">
                  <c:v>3.8967821395583186</c:v>
                </c:pt>
                <c:pt idx="2">
                  <c:v>4.0585632515651255</c:v>
                </c:pt>
                <c:pt idx="3">
                  <c:v>6.3571846083068175</c:v>
                </c:pt>
                <c:pt idx="4">
                  <c:v>6.355560096222829</c:v>
                </c:pt>
                <c:pt idx="5">
                  <c:v>3.725498228970001</c:v>
                </c:pt>
                <c:pt idx="6">
                  <c:v>1.6114545823402633</c:v>
                </c:pt>
                <c:pt idx="7">
                  <c:v>27.468183144699076</c:v>
                </c:pt>
                <c:pt idx="8">
                  <c:v>2.939733185492392</c:v>
                </c:pt>
                <c:pt idx="9">
                  <c:v>5.792910930755109</c:v>
                </c:pt>
                <c:pt idx="10">
                  <c:v>3.144454602498925</c:v>
                </c:pt>
                <c:pt idx="11">
                  <c:v>16.826396115114182</c:v>
                </c:pt>
                <c:pt idx="12">
                  <c:v>3.6276351816548984</c:v>
                </c:pt>
                <c:pt idx="13">
                  <c:v>2.960482388471812</c:v>
                </c:pt>
                <c:pt idx="14">
                  <c:v>2.5718062506136725</c:v>
                </c:pt>
                <c:pt idx="15">
                  <c:v>14.536711861270208</c:v>
                </c:pt>
                <c:pt idx="16">
                  <c:v>8.824055490357264</c:v>
                </c:pt>
                <c:pt idx="17">
                  <c:v>2.4595394352877546</c:v>
                </c:pt>
                <c:pt idx="18">
                  <c:v>7.584717772447493</c:v>
                </c:pt>
                <c:pt idx="19">
                  <c:v>1.4737562748697446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40.88118051619231</c:v>
                </c:pt>
                <c:pt idx="1">
                  <c:v>40.43663401332797</c:v>
                </c:pt>
                <c:pt idx="2">
                  <c:v>39.19442281096952</c:v>
                </c:pt>
                <c:pt idx="3">
                  <c:v>37.789039028156495</c:v>
                </c:pt>
                <c:pt idx="4">
                  <c:v>33.86939743029967</c:v>
                </c:pt>
                <c:pt idx="5">
                  <c:v>32.25167530799284</c:v>
                </c:pt>
                <c:pt idx="6">
                  <c:v>32.00930036349154</c:v>
                </c:pt>
                <c:pt idx="7">
                  <c:v>31.725017133334745</c:v>
                </c:pt>
                <c:pt idx="8">
                  <c:v>31.440281874945534</c:v>
                </c:pt>
                <c:pt idx="9">
                  <c:v>31.078953714639415</c:v>
                </c:pt>
                <c:pt idx="10">
                  <c:v>31.016212884816035</c:v>
                </c:pt>
                <c:pt idx="11">
                  <c:v>29.861266209374953</c:v>
                </c:pt>
                <c:pt idx="12">
                  <c:v>29.84863951627377</c:v>
                </c:pt>
                <c:pt idx="13">
                  <c:v>28.398808952392194</c:v>
                </c:pt>
                <c:pt idx="14">
                  <c:v>28.298146401657817</c:v>
                </c:pt>
                <c:pt idx="15">
                  <c:v>28.28053008594543</c:v>
                </c:pt>
                <c:pt idx="16">
                  <c:v>27.485194178685738</c:v>
                </c:pt>
                <c:pt idx="17">
                  <c:v>27.473837702317905</c:v>
                </c:pt>
                <c:pt idx="18">
                  <c:v>26.899296674633156</c:v>
                </c:pt>
                <c:pt idx="19">
                  <c:v>25.84317487111884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001-5e77-acc5-d55cd2e3698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001-5e77-acc5-d55cd2e3698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001-5e77-acc5-d55cd2e3698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001-5e77-acc5-d55cd2e3698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001-5e77-acc5-d55cd2e3698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001-5e77-acc5-d55cd2e3698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001-5e77-acc5-d55cd2e3698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001-5e77-acc5-d55cd2e3698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001-5e77-acc5-d55cd2e3698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001-5e77-acc5-d55cd2e3698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001-5e77-acc5-d55cd2e3698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001-5e77-acc5-d55cd2e3698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001-5e77-acc5-d55cd2e3698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001-5e77-acc5-d55cd2e3698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001-5e77-acc5-d55cd2e3698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001-5e77-acc5-d55cd2e3698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001-5e77-acc5-d55cd2e3698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001-5e77-acc5-d55cd2e3698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001-5e77-acc5-d55cd2e3698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001-5e77-acc5-d55cd2e3698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9.401323846684786</c:v>
                </c:pt>
                <c:pt idx="1">
                  <c:v>38.485606611458365</c:v>
                </c:pt>
                <c:pt idx="2">
                  <c:v>48.58776284410048</c:v>
                </c:pt>
                <c:pt idx="3">
                  <c:v>38.60859057538398</c:v>
                </c:pt>
                <c:pt idx="4">
                  <c:v>43.353991169352234</c:v>
                </c:pt>
                <c:pt idx="5">
                  <c:v>39.64035214239956</c:v>
                </c:pt>
                <c:pt idx="6">
                  <c:v>40.55209880624375</c:v>
                </c:pt>
                <c:pt idx="7">
                  <c:v>43.415087157595025</c:v>
                </c:pt>
                <c:pt idx="8">
                  <c:v>52.08121486497701</c:v>
                </c:pt>
                <c:pt idx="9">
                  <c:v>49.23054127757813</c:v>
                </c:pt>
                <c:pt idx="10">
                  <c:v>46.79242963440012</c:v>
                </c:pt>
                <c:pt idx="11">
                  <c:v>53.57685321905661</c:v>
                </c:pt>
                <c:pt idx="12">
                  <c:v>63.16415470115199</c:v>
                </c:pt>
                <c:pt idx="13">
                  <c:v>44.56407262834535</c:v>
                </c:pt>
                <c:pt idx="14">
                  <c:v>47.057232026778294</c:v>
                </c:pt>
                <c:pt idx="15">
                  <c:v>62.23154088016317</c:v>
                </c:pt>
                <c:pt idx="16">
                  <c:v>34.63903145548132</c:v>
                </c:pt>
                <c:pt idx="17">
                  <c:v>42.157247796637776</c:v>
                </c:pt>
                <c:pt idx="18">
                  <c:v>27.710360062795445</c:v>
                </c:pt>
                <c:pt idx="19">
                  <c:v>39.65959286086792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40.88118051619231</c:v>
                </c:pt>
                <c:pt idx="1">
                  <c:v>40.43663401332797</c:v>
                </c:pt>
                <c:pt idx="2">
                  <c:v>39.19442281096952</c:v>
                </c:pt>
                <c:pt idx="3">
                  <c:v>37.789039028156495</c:v>
                </c:pt>
                <c:pt idx="4">
                  <c:v>33.86939743029967</c:v>
                </c:pt>
                <c:pt idx="5">
                  <c:v>32.25167530799284</c:v>
                </c:pt>
                <c:pt idx="6">
                  <c:v>32.00930036349154</c:v>
                </c:pt>
                <c:pt idx="7">
                  <c:v>31.725017133334745</c:v>
                </c:pt>
                <c:pt idx="8">
                  <c:v>31.440281874945534</c:v>
                </c:pt>
                <c:pt idx="9">
                  <c:v>31.078953714639415</c:v>
                </c:pt>
                <c:pt idx="10">
                  <c:v>31.016212884816035</c:v>
                </c:pt>
                <c:pt idx="11">
                  <c:v>29.861266209374953</c:v>
                </c:pt>
                <c:pt idx="12">
                  <c:v>29.84863951627377</c:v>
                </c:pt>
                <c:pt idx="13">
                  <c:v>28.398808952392194</c:v>
                </c:pt>
                <c:pt idx="14">
                  <c:v>28.298146401657817</c:v>
                </c:pt>
                <c:pt idx="15">
                  <c:v>28.28053008594543</c:v>
                </c:pt>
                <c:pt idx="16">
                  <c:v>27.485194178685738</c:v>
                </c:pt>
                <c:pt idx="17">
                  <c:v>27.473837702317905</c:v>
                </c:pt>
                <c:pt idx="18">
                  <c:v>26.899296674633156</c:v>
                </c:pt>
                <c:pt idx="19">
                  <c:v>25.84317487111884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ad4-9401-02ce-dd7549601a1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ad4-9401-02ce-dd7549601a1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ad4-9401-02ce-dd7549601a1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ad4-9401-02ce-dd7549601a1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ad4-9401-02ce-dd7549601a1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ad4-9401-02ce-dd7549601a1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ad4-9401-02ce-dd7549601a1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ad4-9401-02ce-dd7549601a1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ad4-9401-02ce-dd7549601a1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ad4-9401-02ce-dd7549601a1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ad4-9401-02ce-dd7549601a1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ad4-9401-02ce-dd7549601a1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ad4-9401-02ce-dd7549601a1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ad4-9401-02ce-dd7549601a1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ad4-9401-02ce-dd7549601a1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ad4-9401-02ce-dd7549601a1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ad4-9401-02ce-dd7549601a1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ad4-9401-02ce-dd7549601a1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ad4-9401-02ce-dd7549601a1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ad4-9401-02ce-dd7549601a1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49.495429413989996</c:v>
                </c:pt>
                <c:pt idx="1">
                  <c:v>46.7380455080405</c:v>
                </c:pt>
                <c:pt idx="2">
                  <c:v>29.636946554412205</c:v>
                </c:pt>
                <c:pt idx="3">
                  <c:v>37.95124163560855</c:v>
                </c:pt>
                <c:pt idx="4">
                  <c:v>46.35156935371871</c:v>
                </c:pt>
                <c:pt idx="5">
                  <c:v>36.232636082067934</c:v>
                </c:pt>
                <c:pt idx="6">
                  <c:v>56.58896278535115</c:v>
                </c:pt>
                <c:pt idx="7">
                  <c:v>33.624137482465095</c:v>
                </c:pt>
                <c:pt idx="8">
                  <c:v>50.34498770013815</c:v>
                </c:pt>
                <c:pt idx="9">
                  <c:v>38.52940032750958</c:v>
                </c:pt>
                <c:pt idx="10">
                  <c:v>23.35765689139952</c:v>
                </c:pt>
                <c:pt idx="11">
                  <c:v>43.548346028360214</c:v>
                </c:pt>
                <c:pt idx="12">
                  <c:v>45.40397157729223</c:v>
                </c:pt>
                <c:pt idx="13">
                  <c:v>28.248447278411412</c:v>
                </c:pt>
                <c:pt idx="14">
                  <c:v>39.1750817878256</c:v>
                </c:pt>
                <c:pt idx="15">
                  <c:v>53.68534897565715</c:v>
                </c:pt>
                <c:pt idx="16">
                  <c:v>31.06347081429162</c:v>
                </c:pt>
                <c:pt idx="17">
                  <c:v>58.403511904131</c:v>
                </c:pt>
                <c:pt idx="18">
                  <c:v>29.550667124648587</c:v>
                </c:pt>
                <c:pt idx="19">
                  <c:v>46.48265554698181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40.88118051619231</c:v>
                </c:pt>
                <c:pt idx="1">
                  <c:v>40.43663401332797</c:v>
                </c:pt>
                <c:pt idx="2">
                  <c:v>39.19442281096952</c:v>
                </c:pt>
                <c:pt idx="3">
                  <c:v>37.789039028156495</c:v>
                </c:pt>
                <c:pt idx="4">
                  <c:v>33.86939743029967</c:v>
                </c:pt>
                <c:pt idx="5">
                  <c:v>32.25167530799284</c:v>
                </c:pt>
                <c:pt idx="6">
                  <c:v>32.00930036349154</c:v>
                </c:pt>
                <c:pt idx="7">
                  <c:v>31.725017133334745</c:v>
                </c:pt>
                <c:pt idx="8">
                  <c:v>31.440281874945534</c:v>
                </c:pt>
                <c:pt idx="9">
                  <c:v>31.078953714639415</c:v>
                </c:pt>
                <c:pt idx="10">
                  <c:v>31.016212884816035</c:v>
                </c:pt>
                <c:pt idx="11">
                  <c:v>29.861266209374953</c:v>
                </c:pt>
                <c:pt idx="12">
                  <c:v>29.84863951627377</c:v>
                </c:pt>
                <c:pt idx="13">
                  <c:v>28.398808952392194</c:v>
                </c:pt>
                <c:pt idx="14">
                  <c:v>28.298146401657817</c:v>
                </c:pt>
                <c:pt idx="15">
                  <c:v>28.28053008594543</c:v>
                </c:pt>
                <c:pt idx="16">
                  <c:v>27.485194178685738</c:v>
                </c:pt>
                <c:pt idx="17">
                  <c:v>27.473837702317905</c:v>
                </c:pt>
                <c:pt idx="18">
                  <c:v>26.899296674633156</c:v>
                </c:pt>
                <c:pt idx="19">
                  <c:v>25.84317487111884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be2-502b-ff41-9135bd20950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be2-502b-ff41-9135bd20950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be2-502b-ff41-9135bd20950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be2-502b-ff41-9135bd20950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be2-502b-ff41-9135bd20950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be2-502b-ff41-9135bd20950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be2-502b-ff41-9135bd20950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be2-502b-ff41-9135bd20950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be2-502b-ff41-9135bd20950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be2-502b-ff41-9135bd20950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be2-502b-ff41-9135bd20950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be2-502b-ff41-9135bd20950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be2-502b-ff41-9135bd20950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be2-502b-ff41-9135bd20950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be2-502b-ff41-9135bd20950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be2-502b-ff41-9135bd20950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be2-502b-ff41-9135bd20950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be2-502b-ff41-9135bd20950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be2-502b-ff41-9135bd20950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be2-502b-ff41-9135bd20950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42.5303623361795</c:v>
                </c:pt>
                <c:pt idx="1">
                  <c:v>39.57336064406432</c:v>
                </c:pt>
                <c:pt idx="2">
                  <c:v>35.16616821350049</c:v>
                </c:pt>
                <c:pt idx="3">
                  <c:v>42.6342351006775</c:v>
                </c:pt>
                <c:pt idx="4">
                  <c:v>23.298106787764414</c:v>
                </c:pt>
                <c:pt idx="5">
                  <c:v>34.20823937579336</c:v>
                </c:pt>
                <c:pt idx="6">
                  <c:v>34.88554814820788</c:v>
                </c:pt>
                <c:pt idx="7">
                  <c:v>27.07858521408241</c:v>
                </c:pt>
                <c:pt idx="8">
                  <c:v>36.84539524932729</c:v>
                </c:pt>
                <c:pt idx="9">
                  <c:v>38.14192562718581</c:v>
                </c:pt>
                <c:pt idx="10">
                  <c:v>40.653527170839524</c:v>
                </c:pt>
                <c:pt idx="11">
                  <c:v>26.939385659776903</c:v>
                </c:pt>
                <c:pt idx="12">
                  <c:v>42.92092925279742</c:v>
                </c:pt>
                <c:pt idx="13">
                  <c:v>40.32885575605655</c:v>
                </c:pt>
                <c:pt idx="14">
                  <c:v>54.645696249781146</c:v>
                </c:pt>
                <c:pt idx="15">
                  <c:v>32.57597917374429</c:v>
                </c:pt>
                <c:pt idx="16">
                  <c:v>27.099696106603464</c:v>
                </c:pt>
                <c:pt idx="17">
                  <c:v>30.78820016504754</c:v>
                </c:pt>
                <c:pt idx="18">
                  <c:v>31.156110811577186</c:v>
                </c:pt>
                <c:pt idx="19">
                  <c:v>41.645851082816876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40.88118051619231</c:v>
                </c:pt>
                <c:pt idx="1">
                  <c:v>40.43663401332797</c:v>
                </c:pt>
                <c:pt idx="2">
                  <c:v>39.19442281096952</c:v>
                </c:pt>
                <c:pt idx="3">
                  <c:v>37.789039028156495</c:v>
                </c:pt>
                <c:pt idx="4">
                  <c:v>33.86939743029967</c:v>
                </c:pt>
                <c:pt idx="5">
                  <c:v>32.25167530799284</c:v>
                </c:pt>
                <c:pt idx="6">
                  <c:v>32.00930036349154</c:v>
                </c:pt>
                <c:pt idx="7">
                  <c:v>31.725017133334745</c:v>
                </c:pt>
                <c:pt idx="8">
                  <c:v>31.440281874945534</c:v>
                </c:pt>
                <c:pt idx="9">
                  <c:v>31.078953714639415</c:v>
                </c:pt>
                <c:pt idx="10">
                  <c:v>31.016212884816035</c:v>
                </c:pt>
                <c:pt idx="11">
                  <c:v>29.861266209374953</c:v>
                </c:pt>
                <c:pt idx="12">
                  <c:v>29.84863951627377</c:v>
                </c:pt>
                <c:pt idx="13">
                  <c:v>28.398808952392194</c:v>
                </c:pt>
                <c:pt idx="14">
                  <c:v>28.298146401657817</c:v>
                </c:pt>
                <c:pt idx="15">
                  <c:v>28.28053008594543</c:v>
                </c:pt>
                <c:pt idx="16">
                  <c:v>27.485194178685738</c:v>
                </c:pt>
                <c:pt idx="17">
                  <c:v>27.473837702317905</c:v>
                </c:pt>
                <c:pt idx="18">
                  <c:v>26.899296674633156</c:v>
                </c:pt>
                <c:pt idx="19">
                  <c:v>25.84317487111884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43c-e2a9-62e6-22878de7b0e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43c-e2a9-62e6-22878de7b0e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43c-e2a9-62e6-22878de7b0e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43c-e2a9-62e6-22878de7b0e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43c-e2a9-62e6-22878de7b0e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43c-e2a9-62e6-22878de7b0e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43c-e2a9-62e6-22878de7b0e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43c-e2a9-62e6-22878de7b0e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43c-e2a9-62e6-22878de7b0e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43c-e2a9-62e6-22878de7b0e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43c-e2a9-62e6-22878de7b0e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43c-e2a9-62e6-22878de7b0e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43c-e2a9-62e6-22878de7b0e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43c-e2a9-62e6-22878de7b0e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43c-e2a9-62e6-22878de7b0e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43c-e2a9-62e6-22878de7b0e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43c-e2a9-62e6-22878de7b0e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43c-e2a9-62e6-22878de7b0e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43c-e2a9-62e6-22878de7b0e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43c-e2a9-62e6-22878de7b0e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68.52547125294248</c:v>
                </c:pt>
                <c:pt idx="1">
                  <c:v>3.5968376725887605</c:v>
                </c:pt>
                <c:pt idx="2">
                  <c:v>38.20016048199426</c:v>
                </c:pt>
                <c:pt idx="3">
                  <c:v>11.512549614066101</c:v>
                </c:pt>
                <c:pt idx="4">
                  <c:v>5.266876778089112</c:v>
                </c:pt>
                <c:pt idx="5">
                  <c:v>10.482088472494263</c:v>
                </c:pt>
                <c:pt idx="6">
                  <c:v>5.366312980449022</c:v>
                </c:pt>
                <c:pt idx="7">
                  <c:v>7.958272539361542</c:v>
                </c:pt>
                <c:pt idx="8">
                  <c:v>6.005338782553257</c:v>
                </c:pt>
                <c:pt idx="9">
                  <c:v>7.775444360608116</c:v>
                </c:pt>
                <c:pt idx="10">
                  <c:v>8.4419849091973</c:v>
                </c:pt>
                <c:pt idx="11">
                  <c:v>4.415050444735442</c:v>
                </c:pt>
                <c:pt idx="12">
                  <c:v>3.133832312320732</c:v>
                </c:pt>
                <c:pt idx="13">
                  <c:v>6.243972696227277</c:v>
                </c:pt>
                <c:pt idx="14">
                  <c:v>4.968061809648595</c:v>
                </c:pt>
                <c:pt idx="15">
                  <c:v>19.724909388313264</c:v>
                </c:pt>
                <c:pt idx="16">
                  <c:v>24.20158674822101</c:v>
                </c:pt>
                <c:pt idx="17">
                  <c:v>8.066326486037166</c:v>
                </c:pt>
                <c:pt idx="18">
                  <c:v>5.938422783808906</c:v>
                </c:pt>
                <c:pt idx="19">
                  <c:v>3.491525817914853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40.88118051619231</c:v>
                </c:pt>
                <c:pt idx="1">
                  <c:v>40.43663401332797</c:v>
                </c:pt>
                <c:pt idx="2">
                  <c:v>39.19442281096952</c:v>
                </c:pt>
                <c:pt idx="3">
                  <c:v>37.789039028156495</c:v>
                </c:pt>
                <c:pt idx="4">
                  <c:v>33.86939743029967</c:v>
                </c:pt>
                <c:pt idx="5">
                  <c:v>32.25167530799284</c:v>
                </c:pt>
                <c:pt idx="6">
                  <c:v>32.00930036349154</c:v>
                </c:pt>
                <c:pt idx="7">
                  <c:v>31.725017133334745</c:v>
                </c:pt>
                <c:pt idx="8">
                  <c:v>31.440281874945534</c:v>
                </c:pt>
                <c:pt idx="9">
                  <c:v>31.078953714639415</c:v>
                </c:pt>
                <c:pt idx="10">
                  <c:v>31.016212884816035</c:v>
                </c:pt>
                <c:pt idx="11">
                  <c:v>29.861266209374953</c:v>
                </c:pt>
                <c:pt idx="12">
                  <c:v>29.84863951627377</c:v>
                </c:pt>
                <c:pt idx="13">
                  <c:v>28.398808952392194</c:v>
                </c:pt>
                <c:pt idx="14">
                  <c:v>28.298146401657817</c:v>
                </c:pt>
                <c:pt idx="15">
                  <c:v>28.28053008594543</c:v>
                </c:pt>
                <c:pt idx="16">
                  <c:v>27.485194178685738</c:v>
                </c:pt>
                <c:pt idx="17">
                  <c:v>27.473837702317905</c:v>
                </c:pt>
                <c:pt idx="18">
                  <c:v>26.899296674633156</c:v>
                </c:pt>
                <c:pt idx="19">
                  <c:v>25.84317487111884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e95-dd21-7cb6-0ecbb71e616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e95-dd21-7cb6-0ecbb71e616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e95-dd21-7cb6-0ecbb71e616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e95-dd21-7cb6-0ecbb71e616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e95-dd21-7cb6-0ecbb71e616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e95-dd21-7cb6-0ecbb71e616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e95-dd21-7cb6-0ecbb71e616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e95-dd21-7cb6-0ecbb71e616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e95-dd21-7cb6-0ecbb71e616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e95-dd21-7cb6-0ecbb71e616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e95-dd21-7cb6-0ecbb71e616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e95-dd21-7cb6-0ecbb71e616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e95-dd21-7cb6-0ecbb71e616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e95-dd21-7cb6-0ecbb71e616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e95-dd21-7cb6-0ecbb71e616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e95-dd21-7cb6-0ecbb71e616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e95-dd21-7cb6-0ecbb71e616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e95-dd21-7cb6-0ecbb71e616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e95-dd21-7cb6-0ecbb71e616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e95-dd21-7cb6-0ecbb71e616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28.263621926731684</c:v>
                </c:pt>
                <c:pt idx="1">
                  <c:v>32.580467103630276</c:v>
                </c:pt>
                <c:pt idx="2">
                  <c:v>4.764062319064291</c:v>
                </c:pt>
                <c:pt idx="3">
                  <c:v>28.31586014569204</c:v>
                </c:pt>
                <c:pt idx="4">
                  <c:v>70.06699781852063</c:v>
                </c:pt>
                <c:pt idx="5">
                  <c:v>57.603336970596864</c:v>
                </c:pt>
                <c:pt idx="6">
                  <c:v>85.1837354872175</c:v>
                </c:pt>
                <c:pt idx="7">
                  <c:v>58.305499641657995</c:v>
                </c:pt>
                <c:pt idx="8">
                  <c:v>51.77963790222926</c:v>
                </c:pt>
                <c:pt idx="9">
                  <c:v>79.7227563235275</c:v>
                </c:pt>
                <c:pt idx="10">
                  <c:v>27.091109713400446</c:v>
                </c:pt>
                <c:pt idx="11">
                  <c:v>37.98312957646278</c:v>
                </c:pt>
                <c:pt idx="12">
                  <c:v>34.491614134963136</c:v>
                </c:pt>
                <c:pt idx="13">
                  <c:v>62.871335080997056</c:v>
                </c:pt>
                <c:pt idx="14">
                  <c:v>24.19055273669015</c:v>
                </c:pt>
                <c:pt idx="15">
                  <c:v>46.293145655712316</c:v>
                </c:pt>
                <c:pt idx="16">
                  <c:v>36.33688322383447</c:v>
                </c:pt>
                <c:pt idx="17">
                  <c:v>55.13707327726646</c:v>
                </c:pt>
                <c:pt idx="18">
                  <c:v>64.60406224555406</c:v>
                </c:pt>
                <c:pt idx="19">
                  <c:v>57.22494840637331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40.88118051619231</c:v>
                </c:pt>
                <c:pt idx="1">
                  <c:v>40.43663401332797</c:v>
                </c:pt>
                <c:pt idx="2">
                  <c:v>39.19442281096952</c:v>
                </c:pt>
                <c:pt idx="3">
                  <c:v>37.789039028156495</c:v>
                </c:pt>
                <c:pt idx="4">
                  <c:v>33.86939743029967</c:v>
                </c:pt>
                <c:pt idx="5">
                  <c:v>32.25167530799284</c:v>
                </c:pt>
                <c:pt idx="6">
                  <c:v>32.00930036349154</c:v>
                </c:pt>
                <c:pt idx="7">
                  <c:v>31.725017133334745</c:v>
                </c:pt>
                <c:pt idx="8">
                  <c:v>31.440281874945534</c:v>
                </c:pt>
                <c:pt idx="9">
                  <c:v>31.078953714639415</c:v>
                </c:pt>
                <c:pt idx="10">
                  <c:v>31.016212884816035</c:v>
                </c:pt>
                <c:pt idx="11">
                  <c:v>29.861266209374953</c:v>
                </c:pt>
                <c:pt idx="12">
                  <c:v>29.84863951627377</c:v>
                </c:pt>
                <c:pt idx="13">
                  <c:v>28.398808952392194</c:v>
                </c:pt>
                <c:pt idx="14">
                  <c:v>28.298146401657817</c:v>
                </c:pt>
                <c:pt idx="15">
                  <c:v>28.28053008594543</c:v>
                </c:pt>
                <c:pt idx="16">
                  <c:v>27.485194178685738</c:v>
                </c:pt>
                <c:pt idx="17">
                  <c:v>27.473837702317905</c:v>
                </c:pt>
                <c:pt idx="18">
                  <c:v>26.899296674633156</c:v>
                </c:pt>
                <c:pt idx="19">
                  <c:v>25.84317487111884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bcf-c17a-5f51-ee283f8139d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bcf-c17a-5f51-ee283f8139d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bcf-c17a-5f51-ee283f8139d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bcf-c17a-5f51-ee283f8139d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bcf-c17a-5f51-ee283f8139d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bcf-c17a-5f51-ee283f8139d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bcf-c17a-5f51-ee283f8139d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bcf-c17a-5f51-ee283f8139d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bcf-c17a-5f51-ee283f8139d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bcf-c17a-5f51-ee283f8139d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bcf-c17a-5f51-ee283f8139d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bcf-c17a-5f51-ee283f8139d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bcf-c17a-5f51-ee283f8139d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bcf-c17a-5f51-ee283f8139d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bcf-c17a-5f51-ee283f8139d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bcf-c17a-5f51-ee283f8139d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bcf-c17a-5f51-ee283f8139d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bcf-c17a-5f51-ee283f8139d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bcf-c17a-5f51-ee283f8139d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bcf-c17a-5f51-ee283f8139d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33.86939743029967</c:v>
                </c:pt>
                <c:pt idx="1">
                  <c:v>4.524439890067168</c:v>
                </c:pt>
                <c:pt idx="2">
                  <c:v>10.696439345474001</c:v>
                </c:pt>
                <c:pt idx="3">
                  <c:v>14.42602951782404</c:v>
                </c:pt>
                <c:pt idx="4">
                  <c:v>18.895876806580567</c:v>
                </c:pt>
                <c:pt idx="5">
                  <c:v>29.861266209374953</c:v>
                </c:pt>
                <c:pt idx="6">
                  <c:v>17.29451751217953</c:v>
                </c:pt>
                <c:pt idx="7">
                  <c:v>22.609000421838456</c:v>
                </c:pt>
                <c:pt idx="8">
                  <c:v>24.866172105947033</c:v>
                </c:pt>
                <c:pt idx="9">
                  <c:v>20.842180129549124</c:v>
                </c:pt>
                <c:pt idx="10">
                  <c:v>13.602692676631795</c:v>
                </c:pt>
                <c:pt idx="11">
                  <c:v>23.02243316458235</c:v>
                </c:pt>
                <c:pt idx="12">
                  <c:v>13.91608900193259</c:v>
                </c:pt>
                <c:pt idx="13">
                  <c:v>21.58237896597219</c:v>
                </c:pt>
                <c:pt idx="14">
                  <c:v>20.506498558976983</c:v>
                </c:pt>
                <c:pt idx="15">
                  <c:v>24.314797729742285</c:v>
                </c:pt>
                <c:pt idx="16">
                  <c:v>8.357521533436744</c:v>
                </c:pt>
                <c:pt idx="17">
                  <c:v>21.970418409299754</c:v>
                </c:pt>
                <c:pt idx="18">
                  <c:v>22.448574024488565</c:v>
                </c:pt>
                <c:pt idx="19">
                  <c:v>20.32894360494618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68.67683391648326</c:v>
                </c:pt>
                <c:pt idx="1">
                  <c:v>66.49835233665182</c:v>
                </c:pt>
                <c:pt idx="2">
                  <c:v>65.86682642225396</c:v>
                </c:pt>
                <c:pt idx="3">
                  <c:v>65.17868956440775</c:v>
                </c:pt>
                <c:pt idx="4">
                  <c:v>64.85231487515505</c:v>
                </c:pt>
                <c:pt idx="5">
                  <c:v>63.874222721086426</c:v>
                </c:pt>
                <c:pt idx="6">
                  <c:v>60.52541932824534</c:v>
                </c:pt>
                <c:pt idx="7">
                  <c:v>60.28182430112331</c:v>
                </c:pt>
                <c:pt idx="8">
                  <c:v>59.63331782829346</c:v>
                </c:pt>
                <c:pt idx="9">
                  <c:v>59.34771141226568</c:v>
                </c:pt>
                <c:pt idx="10">
                  <c:v>59.326118350749745</c:v>
                </c:pt>
                <c:pt idx="11">
                  <c:v>59.067786600877305</c:v>
                </c:pt>
                <c:pt idx="12">
                  <c:v>57.83411429421969</c:v>
                </c:pt>
                <c:pt idx="13">
                  <c:v>57.658249496107125</c:v>
                </c:pt>
                <c:pt idx="14">
                  <c:v>56.94864213797216</c:v>
                </c:pt>
                <c:pt idx="15">
                  <c:v>55.63231541110308</c:v>
                </c:pt>
                <c:pt idx="16">
                  <c:v>55.34514254102638</c:v>
                </c:pt>
                <c:pt idx="17">
                  <c:v>55.28394188593106</c:v>
                </c:pt>
                <c:pt idx="18">
                  <c:v>54.91108467128158</c:v>
                </c:pt>
                <c:pt idx="19">
                  <c:v>54.30393865728363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4c0-14b4-0959-e765002f9c6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4c0-14b4-0959-e765002f9c6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4c0-14b4-0959-e765002f9c6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4c0-14b4-0959-e765002f9c6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4c0-14b4-0959-e765002f9c6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4c0-14b4-0959-e765002f9c6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4c0-14b4-0959-e765002f9c6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4c0-14b4-0959-e765002f9c6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4c0-14b4-0959-e765002f9c6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4c0-14b4-0959-e765002f9c6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4c0-14b4-0959-e765002f9c6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4c0-14b4-0959-e765002f9c6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4c0-14b4-0959-e765002f9c6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4c0-14b4-0959-e765002f9c6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4c0-14b4-0959-e765002f9c6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4c0-14b4-0959-e765002f9c6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4c0-14b4-0959-e765002f9c6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4c0-14b4-0959-e765002f9c6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4c0-14b4-0959-e765002f9c6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4c0-14b4-0959-e765002f9c6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49.30001839410143</c:v>
                </c:pt>
                <c:pt idx="1">
                  <c:v>54.946937953259834</c:v>
                </c:pt>
                <c:pt idx="2">
                  <c:v>56.974668202752966</c:v>
                </c:pt>
                <c:pt idx="3">
                  <c:v>47.18012426188878</c:v>
                </c:pt>
                <c:pt idx="4">
                  <c:v>51.70221424987559</c:v>
                </c:pt>
                <c:pt idx="5">
                  <c:v>55.67555099740817</c:v>
                </c:pt>
                <c:pt idx="6">
                  <c:v>41.909658785376365</c:v>
                </c:pt>
                <c:pt idx="7">
                  <c:v>46.14736633590791</c:v>
                </c:pt>
                <c:pt idx="8">
                  <c:v>55.24996761629835</c:v>
                </c:pt>
                <c:pt idx="9">
                  <c:v>43.67419228623007</c:v>
                </c:pt>
                <c:pt idx="10">
                  <c:v>58.299919297691936</c:v>
                </c:pt>
                <c:pt idx="11">
                  <c:v>51.42870318303684</c:v>
                </c:pt>
                <c:pt idx="12">
                  <c:v>48.22729690044609</c:v>
                </c:pt>
                <c:pt idx="13">
                  <c:v>57.09997788786263</c:v>
                </c:pt>
                <c:pt idx="14">
                  <c:v>57.896476641563595</c:v>
                </c:pt>
                <c:pt idx="15">
                  <c:v>41.58162121776345</c:v>
                </c:pt>
                <c:pt idx="16">
                  <c:v>50.94205853488889</c:v>
                </c:pt>
                <c:pt idx="17">
                  <c:v>65.35854386246328</c:v>
                </c:pt>
                <c:pt idx="18">
                  <c:v>45.986959610236056</c:v>
                </c:pt>
                <c:pt idx="19">
                  <c:v>52.22207740942956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68.67683391648326</c:v>
                </c:pt>
                <c:pt idx="1">
                  <c:v>66.49835233665182</c:v>
                </c:pt>
                <c:pt idx="2">
                  <c:v>65.86682642225396</c:v>
                </c:pt>
                <c:pt idx="3">
                  <c:v>65.17868956440775</c:v>
                </c:pt>
                <c:pt idx="4">
                  <c:v>64.85231487515505</c:v>
                </c:pt>
                <c:pt idx="5">
                  <c:v>63.874222721086426</c:v>
                </c:pt>
                <c:pt idx="6">
                  <c:v>60.52541932824534</c:v>
                </c:pt>
                <c:pt idx="7">
                  <c:v>60.28182430112331</c:v>
                </c:pt>
                <c:pt idx="8">
                  <c:v>59.63331782829346</c:v>
                </c:pt>
                <c:pt idx="9">
                  <c:v>59.34771141226568</c:v>
                </c:pt>
                <c:pt idx="10">
                  <c:v>59.326118350749745</c:v>
                </c:pt>
                <c:pt idx="11">
                  <c:v>59.067786600877305</c:v>
                </c:pt>
                <c:pt idx="12">
                  <c:v>57.83411429421969</c:v>
                </c:pt>
                <c:pt idx="13">
                  <c:v>57.658249496107125</c:v>
                </c:pt>
                <c:pt idx="14">
                  <c:v>56.94864213797216</c:v>
                </c:pt>
                <c:pt idx="15">
                  <c:v>55.63231541110308</c:v>
                </c:pt>
                <c:pt idx="16">
                  <c:v>55.34514254102638</c:v>
                </c:pt>
                <c:pt idx="17">
                  <c:v>55.28394188593106</c:v>
                </c:pt>
                <c:pt idx="18">
                  <c:v>54.91108467128158</c:v>
                </c:pt>
                <c:pt idx="19">
                  <c:v>54.30393865728363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129-bad4-a9dd-01afb017c7e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129-bad4-a9dd-01afb017c7e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129-bad4-a9dd-01afb017c7e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129-bad4-a9dd-01afb017c7e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129-bad4-a9dd-01afb017c7e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129-bad4-a9dd-01afb017c7e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129-bad4-a9dd-01afb017c7e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129-bad4-a9dd-01afb017c7e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129-bad4-a9dd-01afb017c7e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129-bad4-a9dd-01afb017c7e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129-bad4-a9dd-01afb017c7e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129-bad4-a9dd-01afb017c7e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129-bad4-a9dd-01afb017c7e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129-bad4-a9dd-01afb017c7e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129-bad4-a9dd-01afb017c7e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129-bad4-a9dd-01afb017c7e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129-bad4-a9dd-01afb017c7e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129-bad4-a9dd-01afb017c7e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129-bad4-a9dd-01afb017c7e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129-bad4-a9dd-01afb017c7e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46.68287796873101</c:v>
                </c:pt>
                <c:pt idx="1">
                  <c:v>41.467676673454825</c:v>
                </c:pt>
                <c:pt idx="2">
                  <c:v>44.44171637242251</c:v>
                </c:pt>
                <c:pt idx="3">
                  <c:v>41.34046897646446</c:v>
                </c:pt>
                <c:pt idx="4">
                  <c:v>60.81449131455475</c:v>
                </c:pt>
                <c:pt idx="5">
                  <c:v>50.40007874242254</c:v>
                </c:pt>
                <c:pt idx="6">
                  <c:v>43.96028965826595</c:v>
                </c:pt>
                <c:pt idx="7">
                  <c:v>46.483899284152706</c:v>
                </c:pt>
                <c:pt idx="8">
                  <c:v>57.08971709848766</c:v>
                </c:pt>
                <c:pt idx="9">
                  <c:v>43.53316730012406</c:v>
                </c:pt>
                <c:pt idx="10">
                  <c:v>56.319428842069236</c:v>
                </c:pt>
                <c:pt idx="11">
                  <c:v>42.999078665631856</c:v>
                </c:pt>
                <c:pt idx="12">
                  <c:v>52.30272426820074</c:v>
                </c:pt>
                <c:pt idx="13">
                  <c:v>55.865411542407244</c:v>
                </c:pt>
                <c:pt idx="14">
                  <c:v>36.39295421635628</c:v>
                </c:pt>
                <c:pt idx="15">
                  <c:v>36.772747849047484</c:v>
                </c:pt>
                <c:pt idx="16">
                  <c:v>40.32388968564414</c:v>
                </c:pt>
                <c:pt idx="17">
                  <c:v>58.14350395298067</c:v>
                </c:pt>
                <c:pt idx="18">
                  <c:v>53.47111853366938</c:v>
                </c:pt>
                <c:pt idx="19">
                  <c:v>40.41520943217942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68.67683391648326</c:v>
                </c:pt>
                <c:pt idx="1">
                  <c:v>66.49835233665182</c:v>
                </c:pt>
                <c:pt idx="2">
                  <c:v>65.86682642225396</c:v>
                </c:pt>
                <c:pt idx="3">
                  <c:v>65.17868956440775</c:v>
                </c:pt>
                <c:pt idx="4">
                  <c:v>64.85231487515505</c:v>
                </c:pt>
                <c:pt idx="5">
                  <c:v>63.874222721086426</c:v>
                </c:pt>
                <c:pt idx="6">
                  <c:v>60.52541932824534</c:v>
                </c:pt>
                <c:pt idx="7">
                  <c:v>60.28182430112331</c:v>
                </c:pt>
                <c:pt idx="8">
                  <c:v>59.63331782829346</c:v>
                </c:pt>
                <c:pt idx="9">
                  <c:v>59.34771141226568</c:v>
                </c:pt>
                <c:pt idx="10">
                  <c:v>59.326118350749745</c:v>
                </c:pt>
                <c:pt idx="11">
                  <c:v>59.067786600877305</c:v>
                </c:pt>
                <c:pt idx="12">
                  <c:v>57.83411429421969</c:v>
                </c:pt>
                <c:pt idx="13">
                  <c:v>57.658249496107125</c:v>
                </c:pt>
                <c:pt idx="14">
                  <c:v>56.94864213797216</c:v>
                </c:pt>
                <c:pt idx="15">
                  <c:v>55.63231541110308</c:v>
                </c:pt>
                <c:pt idx="16">
                  <c:v>55.34514254102638</c:v>
                </c:pt>
                <c:pt idx="17">
                  <c:v>55.28394188593106</c:v>
                </c:pt>
                <c:pt idx="18">
                  <c:v>54.91108467128158</c:v>
                </c:pt>
                <c:pt idx="19">
                  <c:v>54.30393865728363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6df-ce93-a83a-9f28e92d703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6df-ce93-a83a-9f28e92d703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6df-ce93-a83a-9f28e92d703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6df-ce93-a83a-9f28e92d703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6df-ce93-a83a-9f28e92d703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6df-ce93-a83a-9f28e92d703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6df-ce93-a83a-9f28e92d703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6df-ce93-a83a-9f28e92d703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6df-ce93-a83a-9f28e92d703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6df-ce93-a83a-9f28e92d703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6df-ce93-a83a-9f28e92d703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6df-ce93-a83a-9f28e92d703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6df-ce93-a83a-9f28e92d703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6df-ce93-a83a-9f28e92d703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6df-ce93-a83a-9f28e92d703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6df-ce93-a83a-9f28e92d703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6df-ce93-a83a-9f28e92d703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6df-ce93-a83a-9f28e92d703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6df-ce93-a83a-9f28e92d703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6df-ce93-a83a-9f28e92d703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6.355560096222829</c:v>
                </c:pt>
                <c:pt idx="1">
                  <c:v>4.107713209616197</c:v>
                </c:pt>
                <c:pt idx="2">
                  <c:v>6.264409031972386</c:v>
                </c:pt>
                <c:pt idx="3">
                  <c:v>23.83019298435573</c:v>
                </c:pt>
                <c:pt idx="4">
                  <c:v>9.704960070994591</c:v>
                </c:pt>
                <c:pt idx="5">
                  <c:v>16.826396115114182</c:v>
                </c:pt>
                <c:pt idx="6">
                  <c:v>7.265012204535394</c:v>
                </c:pt>
                <c:pt idx="7">
                  <c:v>2.159200131516481</c:v>
                </c:pt>
                <c:pt idx="8">
                  <c:v>26.06054012468833</c:v>
                </c:pt>
                <c:pt idx="9">
                  <c:v>2.545402708999961</c:v>
                </c:pt>
                <c:pt idx="10">
                  <c:v>3.0237945747503647</c:v>
                </c:pt>
                <c:pt idx="11">
                  <c:v>2.2928814619126188</c:v>
                </c:pt>
                <c:pt idx="12">
                  <c:v>9.00270274357598</c:v>
                </c:pt>
                <c:pt idx="13">
                  <c:v>4.041129220138163</c:v>
                </c:pt>
                <c:pt idx="14">
                  <c:v>4.290246118503822</c:v>
                </c:pt>
                <c:pt idx="15">
                  <c:v>3.9206233659292504</c:v>
                </c:pt>
                <c:pt idx="16">
                  <c:v>46.49017769524525</c:v>
                </c:pt>
                <c:pt idx="17">
                  <c:v>5.426423355295266</c:v>
                </c:pt>
                <c:pt idx="18">
                  <c:v>3.297232505001823</c:v>
                </c:pt>
                <c:pt idx="19">
                  <c:v>1.3570816563242756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68.67683391648326</c:v>
                </c:pt>
                <c:pt idx="1">
                  <c:v>66.49835233665182</c:v>
                </c:pt>
                <c:pt idx="2">
                  <c:v>65.86682642225396</c:v>
                </c:pt>
                <c:pt idx="3">
                  <c:v>65.17868956440775</c:v>
                </c:pt>
                <c:pt idx="4">
                  <c:v>64.85231487515505</c:v>
                </c:pt>
                <c:pt idx="5">
                  <c:v>63.874222721086426</c:v>
                </c:pt>
                <c:pt idx="6">
                  <c:v>60.52541932824534</c:v>
                </c:pt>
                <c:pt idx="7">
                  <c:v>60.28182430112331</c:v>
                </c:pt>
                <c:pt idx="8">
                  <c:v>59.63331782829346</c:v>
                </c:pt>
                <c:pt idx="9">
                  <c:v>59.34771141226568</c:v>
                </c:pt>
                <c:pt idx="10">
                  <c:v>59.326118350749745</c:v>
                </c:pt>
                <c:pt idx="11">
                  <c:v>59.067786600877305</c:v>
                </c:pt>
                <c:pt idx="12">
                  <c:v>57.83411429421969</c:v>
                </c:pt>
                <c:pt idx="13">
                  <c:v>57.658249496107125</c:v>
                </c:pt>
                <c:pt idx="14">
                  <c:v>56.94864213797216</c:v>
                </c:pt>
                <c:pt idx="15">
                  <c:v>55.63231541110308</c:v>
                </c:pt>
                <c:pt idx="16">
                  <c:v>55.34514254102638</c:v>
                </c:pt>
                <c:pt idx="17">
                  <c:v>55.28394188593106</c:v>
                </c:pt>
                <c:pt idx="18">
                  <c:v>54.91108467128158</c:v>
                </c:pt>
                <c:pt idx="19">
                  <c:v>54.30393865728363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b87-a581-20c8-1319b895647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b87-a581-20c8-1319b895647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b87-a581-20c8-1319b895647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b87-a581-20c8-1319b895647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b87-a581-20c8-1319b895647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b87-a581-20c8-1319b895647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b87-a581-20c8-1319b895647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b87-a581-20c8-1319b895647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b87-a581-20c8-1319b895647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b87-a581-20c8-1319b895647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b87-a581-20c8-1319b895647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b87-a581-20c8-1319b895647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b87-a581-20c8-1319b895647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b87-a581-20c8-1319b895647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b87-a581-20c8-1319b895647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b87-a581-20c8-1319b895647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b87-a581-20c8-1319b895647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b87-a581-20c8-1319b895647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b87-a581-20c8-1319b895647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b87-a581-20c8-1319b895647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43.353991169352234</c:v>
                </c:pt>
                <c:pt idx="1">
                  <c:v>45.37034430944799</c:v>
                </c:pt>
                <c:pt idx="2">
                  <c:v>36.67340612453621</c:v>
                </c:pt>
                <c:pt idx="3">
                  <c:v>45.82915578066804</c:v>
                </c:pt>
                <c:pt idx="4">
                  <c:v>51.826047673812454</c:v>
                </c:pt>
                <c:pt idx="5">
                  <c:v>53.57685321905661</c:v>
                </c:pt>
                <c:pt idx="6">
                  <c:v>35.33271501885322</c:v>
                </c:pt>
                <c:pt idx="7">
                  <c:v>24.62753116315477</c:v>
                </c:pt>
                <c:pt idx="8">
                  <c:v>57.085052614206155</c:v>
                </c:pt>
                <c:pt idx="9">
                  <c:v>40.09121139804864</c:v>
                </c:pt>
                <c:pt idx="10">
                  <c:v>47.6999292547613</c:v>
                </c:pt>
                <c:pt idx="11">
                  <c:v>33.1688584531469</c:v>
                </c:pt>
                <c:pt idx="12">
                  <c:v>46.23863947201107</c:v>
                </c:pt>
                <c:pt idx="13">
                  <c:v>16.769626260716123</c:v>
                </c:pt>
                <c:pt idx="14">
                  <c:v>32.95035987704259</c:v>
                </c:pt>
                <c:pt idx="15">
                  <c:v>56.33801900364683</c:v>
                </c:pt>
                <c:pt idx="16">
                  <c:v>43.33698401862806</c:v>
                </c:pt>
                <c:pt idx="17">
                  <c:v>49.26549935795758</c:v>
                </c:pt>
                <c:pt idx="18">
                  <c:v>32.96444472120757</c:v>
                </c:pt>
                <c:pt idx="19">
                  <c:v>57.648717331044196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68.67683391648326</c:v>
                </c:pt>
                <c:pt idx="1">
                  <c:v>66.49835233665182</c:v>
                </c:pt>
                <c:pt idx="2">
                  <c:v>65.86682642225396</c:v>
                </c:pt>
                <c:pt idx="3">
                  <c:v>65.17868956440775</c:v>
                </c:pt>
                <c:pt idx="4">
                  <c:v>64.85231487515505</c:v>
                </c:pt>
                <c:pt idx="5">
                  <c:v>63.874222721086426</c:v>
                </c:pt>
                <c:pt idx="6">
                  <c:v>60.52541932824534</c:v>
                </c:pt>
                <c:pt idx="7">
                  <c:v>60.28182430112331</c:v>
                </c:pt>
                <c:pt idx="8">
                  <c:v>59.63331782829346</c:v>
                </c:pt>
                <c:pt idx="9">
                  <c:v>59.34771141226568</c:v>
                </c:pt>
                <c:pt idx="10">
                  <c:v>59.326118350749745</c:v>
                </c:pt>
                <c:pt idx="11">
                  <c:v>59.067786600877305</c:v>
                </c:pt>
                <c:pt idx="12">
                  <c:v>57.83411429421969</c:v>
                </c:pt>
                <c:pt idx="13">
                  <c:v>57.658249496107125</c:v>
                </c:pt>
                <c:pt idx="14">
                  <c:v>56.94864213797216</c:v>
                </c:pt>
                <c:pt idx="15">
                  <c:v>55.63231541110308</c:v>
                </c:pt>
                <c:pt idx="16">
                  <c:v>55.34514254102638</c:v>
                </c:pt>
                <c:pt idx="17">
                  <c:v>55.28394188593106</c:v>
                </c:pt>
                <c:pt idx="18">
                  <c:v>54.91108467128158</c:v>
                </c:pt>
                <c:pt idx="19">
                  <c:v>54.30393865728363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895-d159-f240-a1e526fab85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895-d159-f240-a1e526fab85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895-d159-f240-a1e526fab85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895-d159-f240-a1e526fab85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895-d159-f240-a1e526fab85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895-d159-f240-a1e526fab85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895-d159-f240-a1e526fab85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895-d159-f240-a1e526fab85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895-d159-f240-a1e526fab85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895-d159-f240-a1e526fab85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895-d159-f240-a1e526fab85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895-d159-f240-a1e526fab85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895-d159-f240-a1e526fab85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895-d159-f240-a1e526fab85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895-d159-f240-a1e526fab85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895-d159-f240-a1e526fab85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895-d159-f240-a1e526fab85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895-d159-f240-a1e526fab85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895-d159-f240-a1e526fab85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895-d159-f240-a1e526fab85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46.35156935371871</c:v>
                </c:pt>
                <c:pt idx="1">
                  <c:v>25.479233240994436</c:v>
                </c:pt>
                <c:pt idx="2">
                  <c:v>36.15069849455623</c:v>
                </c:pt>
                <c:pt idx="3">
                  <c:v>40.04490653544548</c:v>
                </c:pt>
                <c:pt idx="4">
                  <c:v>64.41416495354778</c:v>
                </c:pt>
                <c:pt idx="5">
                  <c:v>43.548346028360214</c:v>
                </c:pt>
                <c:pt idx="6">
                  <c:v>32.02987585035723</c:v>
                </c:pt>
                <c:pt idx="7">
                  <c:v>66.05026334595824</c:v>
                </c:pt>
                <c:pt idx="8">
                  <c:v>48.89807720205817</c:v>
                </c:pt>
                <c:pt idx="9">
                  <c:v>31.578877728382906</c:v>
                </c:pt>
                <c:pt idx="10">
                  <c:v>32.319838049468075</c:v>
                </c:pt>
                <c:pt idx="11">
                  <c:v>32.73435583132601</c:v>
                </c:pt>
                <c:pt idx="12">
                  <c:v>61.29282781816333</c:v>
                </c:pt>
                <c:pt idx="13">
                  <c:v>23.893271003935876</c:v>
                </c:pt>
                <c:pt idx="14">
                  <c:v>41.22128212647199</c:v>
                </c:pt>
                <c:pt idx="15">
                  <c:v>35.07474617082713</c:v>
                </c:pt>
                <c:pt idx="16">
                  <c:v>46.083534243040674</c:v>
                </c:pt>
                <c:pt idx="17">
                  <c:v>39.49799753286764</c:v>
                </c:pt>
                <c:pt idx="18">
                  <c:v>38.40051633092641</c:v>
                </c:pt>
                <c:pt idx="19">
                  <c:v>44.76440529702693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68.67683391648326</c:v>
                </c:pt>
                <c:pt idx="1">
                  <c:v>66.49835233665182</c:v>
                </c:pt>
                <c:pt idx="2">
                  <c:v>65.86682642225396</c:v>
                </c:pt>
                <c:pt idx="3">
                  <c:v>65.17868956440775</c:v>
                </c:pt>
                <c:pt idx="4">
                  <c:v>64.85231487515505</c:v>
                </c:pt>
                <c:pt idx="5">
                  <c:v>63.874222721086426</c:v>
                </c:pt>
                <c:pt idx="6">
                  <c:v>60.52541932824534</c:v>
                </c:pt>
                <c:pt idx="7">
                  <c:v>60.28182430112331</c:v>
                </c:pt>
                <c:pt idx="8">
                  <c:v>59.63331782829346</c:v>
                </c:pt>
                <c:pt idx="9">
                  <c:v>59.34771141226568</c:v>
                </c:pt>
                <c:pt idx="10">
                  <c:v>59.326118350749745</c:v>
                </c:pt>
                <c:pt idx="11">
                  <c:v>59.067786600877305</c:v>
                </c:pt>
                <c:pt idx="12">
                  <c:v>57.83411429421969</c:v>
                </c:pt>
                <c:pt idx="13">
                  <c:v>57.658249496107125</c:v>
                </c:pt>
                <c:pt idx="14">
                  <c:v>56.94864213797216</c:v>
                </c:pt>
                <c:pt idx="15">
                  <c:v>55.63231541110308</c:v>
                </c:pt>
                <c:pt idx="16">
                  <c:v>55.34514254102638</c:v>
                </c:pt>
                <c:pt idx="17">
                  <c:v>55.28394188593106</c:v>
                </c:pt>
                <c:pt idx="18">
                  <c:v>54.91108467128158</c:v>
                </c:pt>
                <c:pt idx="19">
                  <c:v>54.30393865728363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5c0-48c7-9584-ff5719775bb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5c0-48c7-9584-ff5719775bb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5c0-48c7-9584-ff5719775bb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5c0-48c7-9584-ff5719775bb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5c0-48c7-9584-ff5719775bb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5c0-48c7-9584-ff5719775bb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5c0-48c7-9584-ff5719775bb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5c0-48c7-9584-ff5719775bb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5c0-48c7-9584-ff5719775bb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5c0-48c7-9584-ff5719775bb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5c0-48c7-9584-ff5719775bb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5c0-48c7-9584-ff5719775bb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5c0-48c7-9584-ff5719775bb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5c0-48c7-9584-ff5719775bb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5c0-48c7-9584-ff5719775bb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5c0-48c7-9584-ff5719775bb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5c0-48c7-9584-ff5719775bb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5c0-48c7-9584-ff5719775bb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5c0-48c7-9584-ff5719775bb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5c0-48c7-9584-ff5719775bb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23.298106787764414</c:v>
                </c:pt>
                <c:pt idx="1">
                  <c:v>43.37784866932327</c:v>
                </c:pt>
                <c:pt idx="2">
                  <c:v>30.026082207743606</c:v>
                </c:pt>
                <c:pt idx="3">
                  <c:v>39.328907116078966</c:v>
                </c:pt>
                <c:pt idx="4">
                  <c:v>29.824213260291625</c:v>
                </c:pt>
                <c:pt idx="5">
                  <c:v>26.939385659776903</c:v>
                </c:pt>
                <c:pt idx="6">
                  <c:v>29.46236853997179</c:v>
                </c:pt>
                <c:pt idx="7">
                  <c:v>36.10480857386497</c:v>
                </c:pt>
                <c:pt idx="8">
                  <c:v>35.94394906963706</c:v>
                </c:pt>
                <c:pt idx="9">
                  <c:v>38.62366263877757</c:v>
                </c:pt>
                <c:pt idx="10">
                  <c:v>37.13061590386182</c:v>
                </c:pt>
                <c:pt idx="11">
                  <c:v>20.35058969053897</c:v>
                </c:pt>
                <c:pt idx="12">
                  <c:v>31.32914713900487</c:v>
                </c:pt>
                <c:pt idx="13">
                  <c:v>39.50543749816339</c:v>
                </c:pt>
                <c:pt idx="14">
                  <c:v>30.593057571845748</c:v>
                </c:pt>
                <c:pt idx="15">
                  <c:v>35.74967315110462</c:v>
                </c:pt>
                <c:pt idx="16">
                  <c:v>31.28040464901369</c:v>
                </c:pt>
                <c:pt idx="17">
                  <c:v>39.105390915311226</c:v>
                </c:pt>
                <c:pt idx="18">
                  <c:v>32.11075502727411</c:v>
                </c:pt>
                <c:pt idx="19">
                  <c:v>35.55808778436912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68.67683391648326</c:v>
                </c:pt>
                <c:pt idx="1">
                  <c:v>66.49835233665182</c:v>
                </c:pt>
                <c:pt idx="2">
                  <c:v>65.86682642225396</c:v>
                </c:pt>
                <c:pt idx="3">
                  <c:v>65.17868956440775</c:v>
                </c:pt>
                <c:pt idx="4">
                  <c:v>64.85231487515505</c:v>
                </c:pt>
                <c:pt idx="5">
                  <c:v>63.874222721086426</c:v>
                </c:pt>
                <c:pt idx="6">
                  <c:v>60.52541932824534</c:v>
                </c:pt>
                <c:pt idx="7">
                  <c:v>60.28182430112331</c:v>
                </c:pt>
                <c:pt idx="8">
                  <c:v>59.63331782829346</c:v>
                </c:pt>
                <c:pt idx="9">
                  <c:v>59.34771141226568</c:v>
                </c:pt>
                <c:pt idx="10">
                  <c:v>59.326118350749745</c:v>
                </c:pt>
                <c:pt idx="11">
                  <c:v>59.067786600877305</c:v>
                </c:pt>
                <c:pt idx="12">
                  <c:v>57.83411429421969</c:v>
                </c:pt>
                <c:pt idx="13">
                  <c:v>57.658249496107125</c:v>
                </c:pt>
                <c:pt idx="14">
                  <c:v>56.94864213797216</c:v>
                </c:pt>
                <c:pt idx="15">
                  <c:v>55.63231541110308</c:v>
                </c:pt>
                <c:pt idx="16">
                  <c:v>55.34514254102638</c:v>
                </c:pt>
                <c:pt idx="17">
                  <c:v>55.28394188593106</c:v>
                </c:pt>
                <c:pt idx="18">
                  <c:v>54.91108467128158</c:v>
                </c:pt>
                <c:pt idx="19">
                  <c:v>54.30393865728363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cfd-4dba-684d-fc6f8a68268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cfd-4dba-684d-fc6f8a68268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cfd-4dba-684d-fc6f8a68268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cfd-4dba-684d-fc6f8a68268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cfd-4dba-684d-fc6f8a68268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cfd-4dba-684d-fc6f8a68268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cfd-4dba-684d-fc6f8a68268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cfd-4dba-684d-fc6f8a68268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cfd-4dba-684d-fc6f8a68268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cfd-4dba-684d-fc6f8a68268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cfd-4dba-684d-fc6f8a68268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cfd-4dba-684d-fc6f8a68268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cfd-4dba-684d-fc6f8a68268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cfd-4dba-684d-fc6f8a68268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cfd-4dba-684d-fc6f8a68268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cfd-4dba-684d-fc6f8a68268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cfd-4dba-684d-fc6f8a68268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cfd-4dba-684d-fc6f8a68268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cfd-4dba-684d-fc6f8a68268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cfd-4dba-684d-fc6f8a68268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5.266876778089112</c:v>
                </c:pt>
                <c:pt idx="1">
                  <c:v>3.3445782618576585</c:v>
                </c:pt>
                <c:pt idx="2">
                  <c:v>11.508962933388418</c:v>
                </c:pt>
                <c:pt idx="3">
                  <c:v>4.857979615126781</c:v>
                </c:pt>
                <c:pt idx="4">
                  <c:v>6.3531209404449225</c:v>
                </c:pt>
                <c:pt idx="5">
                  <c:v>4.415050444735442</c:v>
                </c:pt>
                <c:pt idx="6">
                  <c:v>9.194917155108605</c:v>
                </c:pt>
                <c:pt idx="7">
                  <c:v>4.314160693810807</c:v>
                </c:pt>
                <c:pt idx="8">
                  <c:v>5.9461490709309075</c:v>
                </c:pt>
                <c:pt idx="9">
                  <c:v>4.860477688329938</c:v>
                </c:pt>
                <c:pt idx="10">
                  <c:v>1.169176713106945</c:v>
                </c:pt>
                <c:pt idx="11">
                  <c:v>10.91289607054751</c:v>
                </c:pt>
                <c:pt idx="12">
                  <c:v>7.565739906488804</c:v>
                </c:pt>
                <c:pt idx="13">
                  <c:v>20.038416766297953</c:v>
                </c:pt>
                <c:pt idx="14">
                  <c:v>5.061473918421895</c:v>
                </c:pt>
                <c:pt idx="15">
                  <c:v>5.008398280344399</c:v>
                </c:pt>
                <c:pt idx="16">
                  <c:v>4.805927438018151</c:v>
                </c:pt>
                <c:pt idx="17">
                  <c:v>2.0821648351470317</c:v>
                </c:pt>
                <c:pt idx="18">
                  <c:v>18.673833893126904</c:v>
                </c:pt>
                <c:pt idx="19">
                  <c:v>7.126497757430504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68.67683391648326</c:v>
                </c:pt>
                <c:pt idx="1">
                  <c:v>66.49835233665182</c:v>
                </c:pt>
                <c:pt idx="2">
                  <c:v>65.86682642225396</c:v>
                </c:pt>
                <c:pt idx="3">
                  <c:v>65.17868956440775</c:v>
                </c:pt>
                <c:pt idx="4">
                  <c:v>64.85231487515505</c:v>
                </c:pt>
                <c:pt idx="5">
                  <c:v>63.874222721086426</c:v>
                </c:pt>
                <c:pt idx="6">
                  <c:v>60.52541932824534</c:v>
                </c:pt>
                <c:pt idx="7">
                  <c:v>60.28182430112331</c:v>
                </c:pt>
                <c:pt idx="8">
                  <c:v>59.63331782829346</c:v>
                </c:pt>
                <c:pt idx="9">
                  <c:v>59.34771141226568</c:v>
                </c:pt>
                <c:pt idx="10">
                  <c:v>59.326118350749745</c:v>
                </c:pt>
                <c:pt idx="11">
                  <c:v>59.067786600877305</c:v>
                </c:pt>
                <c:pt idx="12">
                  <c:v>57.83411429421969</c:v>
                </c:pt>
                <c:pt idx="13">
                  <c:v>57.658249496107125</c:v>
                </c:pt>
                <c:pt idx="14">
                  <c:v>56.94864213797216</c:v>
                </c:pt>
                <c:pt idx="15">
                  <c:v>55.63231541110308</c:v>
                </c:pt>
                <c:pt idx="16">
                  <c:v>55.34514254102638</c:v>
                </c:pt>
                <c:pt idx="17">
                  <c:v>55.28394188593106</c:v>
                </c:pt>
                <c:pt idx="18">
                  <c:v>54.91108467128158</c:v>
                </c:pt>
                <c:pt idx="19">
                  <c:v>54.30393865728363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bc7-1b01-3c25-f058f2baf91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bc7-1b01-3c25-f058f2baf91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bc7-1b01-3c25-f058f2baf91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bc7-1b01-3c25-f058f2baf91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bc7-1b01-3c25-f058f2baf91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bc7-1b01-3c25-f058f2baf91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bc7-1b01-3c25-f058f2baf91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bc7-1b01-3c25-f058f2baf91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bc7-1b01-3c25-f058f2baf91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bc7-1b01-3c25-f058f2baf91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bc7-1b01-3c25-f058f2baf91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bc7-1b01-3c25-f058f2baf91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bc7-1b01-3c25-f058f2baf91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bc7-1b01-3c25-f058f2baf91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bc7-1b01-3c25-f058f2baf91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bc7-1b01-3c25-f058f2baf91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bc7-1b01-3c25-f058f2baf91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bc7-1b01-3c25-f058f2baf91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bc7-1b01-3c25-f058f2baf91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bc7-1b01-3c25-f058f2baf91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70.06699781852063</c:v>
                </c:pt>
                <c:pt idx="1">
                  <c:v>39.91773571448531</c:v>
                </c:pt>
                <c:pt idx="2">
                  <c:v>75.14909680281933</c:v>
                </c:pt>
                <c:pt idx="3">
                  <c:v>41.22739963305779</c:v>
                </c:pt>
                <c:pt idx="4">
                  <c:v>60.08921832390305</c:v>
                </c:pt>
                <c:pt idx="5">
                  <c:v>37.98312957646278</c:v>
                </c:pt>
                <c:pt idx="6">
                  <c:v>56.59984796633608</c:v>
                </c:pt>
                <c:pt idx="7">
                  <c:v>70.35868287339586</c:v>
                </c:pt>
                <c:pt idx="8">
                  <c:v>26.442873316183682</c:v>
                </c:pt>
                <c:pt idx="9">
                  <c:v>25.00707089681001</c:v>
                </c:pt>
                <c:pt idx="10">
                  <c:v>25.504991260473542</c:v>
                </c:pt>
                <c:pt idx="11">
                  <c:v>71.53540608331781</c:v>
                </c:pt>
                <c:pt idx="12">
                  <c:v>50.56296159381497</c:v>
                </c:pt>
                <c:pt idx="13">
                  <c:v>35.5752021284307</c:v>
                </c:pt>
                <c:pt idx="14">
                  <c:v>66.2998003089109</c:v>
                </c:pt>
                <c:pt idx="15">
                  <c:v>86.63146164835673</c:v>
                </c:pt>
                <c:pt idx="16">
                  <c:v>31.349821293705883</c:v>
                </c:pt>
                <c:pt idx="17">
                  <c:v>67.70679455893806</c:v>
                </c:pt>
                <c:pt idx="18">
                  <c:v>42.99853583435566</c:v>
                </c:pt>
                <c:pt idx="19">
                  <c:v>90.25426185532602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68.67683391648326</c:v>
                </c:pt>
                <c:pt idx="1">
                  <c:v>66.49835233665182</c:v>
                </c:pt>
                <c:pt idx="2">
                  <c:v>65.86682642225396</c:v>
                </c:pt>
                <c:pt idx="3">
                  <c:v>65.17868956440775</c:v>
                </c:pt>
                <c:pt idx="4">
                  <c:v>64.85231487515505</c:v>
                </c:pt>
                <c:pt idx="5">
                  <c:v>63.874222721086426</c:v>
                </c:pt>
                <c:pt idx="6">
                  <c:v>60.52541932824534</c:v>
                </c:pt>
                <c:pt idx="7">
                  <c:v>60.28182430112331</c:v>
                </c:pt>
                <c:pt idx="8">
                  <c:v>59.63331782829346</c:v>
                </c:pt>
                <c:pt idx="9">
                  <c:v>59.34771141226568</c:v>
                </c:pt>
                <c:pt idx="10">
                  <c:v>59.326118350749745</c:v>
                </c:pt>
                <c:pt idx="11">
                  <c:v>59.067786600877305</c:v>
                </c:pt>
                <c:pt idx="12">
                  <c:v>57.83411429421969</c:v>
                </c:pt>
                <c:pt idx="13">
                  <c:v>57.658249496107125</c:v>
                </c:pt>
                <c:pt idx="14">
                  <c:v>56.94864213797216</c:v>
                </c:pt>
                <c:pt idx="15">
                  <c:v>55.63231541110308</c:v>
                </c:pt>
                <c:pt idx="16">
                  <c:v>55.34514254102638</c:v>
                </c:pt>
                <c:pt idx="17">
                  <c:v>55.28394188593106</c:v>
                </c:pt>
                <c:pt idx="18">
                  <c:v>54.91108467128158</c:v>
                </c:pt>
                <c:pt idx="19">
                  <c:v>54.30393865728363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302-e532-758e-07038ae62c3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302-e532-758e-07038ae62c3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302-e532-758e-07038ae62c3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302-e532-758e-07038ae62c3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302-e532-758e-07038ae62c3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302-e532-758e-07038ae62c3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302-e532-758e-07038ae62c3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302-e532-758e-07038ae62c3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302-e532-758e-07038ae62c3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302-e532-758e-07038ae62c3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302-e532-758e-07038ae62c3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302-e532-758e-07038ae62c3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302-e532-758e-07038ae62c3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302-e532-758e-07038ae62c3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302-e532-758e-07038ae62c3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302-e532-758e-07038ae62c3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302-e532-758e-07038ae62c3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302-e532-758e-07038ae62c3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302-e532-758e-07038ae62c3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302-e532-758e-07038ae62c3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21.970418409299754</c:v>
                </c:pt>
                <c:pt idx="1">
                  <c:v>7.617088760446256</c:v>
                </c:pt>
                <c:pt idx="2">
                  <c:v>31.725017133334745</c:v>
                </c:pt>
                <c:pt idx="3">
                  <c:v>19.250122311981674</c:v>
                </c:pt>
                <c:pt idx="4">
                  <c:v>13.602692676631795</c:v>
                </c:pt>
                <c:pt idx="5">
                  <c:v>20.76991327669602</c:v>
                </c:pt>
                <c:pt idx="6">
                  <c:v>20.506498558976983</c:v>
                </c:pt>
                <c:pt idx="7">
                  <c:v>21.58237896597219</c:v>
                </c:pt>
                <c:pt idx="8">
                  <c:v>10.696439345474001</c:v>
                </c:pt>
                <c:pt idx="9">
                  <c:v>40.43663401332797</c:v>
                </c:pt>
                <c:pt idx="10">
                  <c:v>21.634978184612372</c:v>
                </c:pt>
                <c:pt idx="11">
                  <c:v>12.314559589270898</c:v>
                </c:pt>
                <c:pt idx="12">
                  <c:v>29.861266209374953</c:v>
                </c:pt>
                <c:pt idx="13">
                  <c:v>24.866172105947033</c:v>
                </c:pt>
                <c:pt idx="14">
                  <c:v>4.524439890067168</c:v>
                </c:pt>
                <c:pt idx="15">
                  <c:v>12.101100565752374</c:v>
                </c:pt>
                <c:pt idx="16">
                  <c:v>19.07580768869789</c:v>
                </c:pt>
                <c:pt idx="17">
                  <c:v>10.79041937015964</c:v>
                </c:pt>
                <c:pt idx="18">
                  <c:v>18.578064916456505</c:v>
                </c:pt>
                <c:pt idx="19">
                  <c:v>29.84863951627377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65.35854386246328</c:v>
                </c:pt>
                <c:pt idx="1">
                  <c:v>62.91050509125518</c:v>
                </c:pt>
                <c:pt idx="2">
                  <c:v>60.33886604345</c:v>
                </c:pt>
                <c:pt idx="3">
                  <c:v>59.47027761387368</c:v>
                </c:pt>
                <c:pt idx="4">
                  <c:v>58.299919297691936</c:v>
                </c:pt>
                <c:pt idx="5">
                  <c:v>58.09368089958462</c:v>
                </c:pt>
                <c:pt idx="6">
                  <c:v>57.896476641563595</c:v>
                </c:pt>
                <c:pt idx="7">
                  <c:v>57.09997788786263</c:v>
                </c:pt>
                <c:pt idx="8">
                  <c:v>56.974668202752966</c:v>
                </c:pt>
                <c:pt idx="9">
                  <c:v>56.917637342568554</c:v>
                </c:pt>
                <c:pt idx="10">
                  <c:v>56.293750494629634</c:v>
                </c:pt>
                <c:pt idx="11">
                  <c:v>56.096077997868214</c:v>
                </c:pt>
                <c:pt idx="12">
                  <c:v>55.67555099740817</c:v>
                </c:pt>
                <c:pt idx="13">
                  <c:v>55.24996761629835</c:v>
                </c:pt>
                <c:pt idx="14">
                  <c:v>54.946937953259834</c:v>
                </c:pt>
                <c:pt idx="15">
                  <c:v>54.93410875276046</c:v>
                </c:pt>
                <c:pt idx="16">
                  <c:v>54.67958896311353</c:v>
                </c:pt>
                <c:pt idx="17">
                  <c:v>54.538220670785705</c:v>
                </c:pt>
                <c:pt idx="18">
                  <c:v>52.9371407152161</c:v>
                </c:pt>
                <c:pt idx="19">
                  <c:v>52.51818583803952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201-ef3f-f5d6-d648cff19bf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201-ef3f-f5d6-d648cff19bf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201-ef3f-f5d6-d648cff19bf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201-ef3f-f5d6-d648cff19bf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201-ef3f-f5d6-d648cff19bf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201-ef3f-f5d6-d648cff19bf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201-ef3f-f5d6-d648cff19bf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201-ef3f-f5d6-d648cff19bf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201-ef3f-f5d6-d648cff19bf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201-ef3f-f5d6-d648cff19bf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201-ef3f-f5d6-d648cff19bf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201-ef3f-f5d6-d648cff19bf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201-ef3f-f5d6-d648cff19bf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201-ef3f-f5d6-d648cff19bf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201-ef3f-f5d6-d648cff19bf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201-ef3f-f5d6-d648cff19bf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201-ef3f-f5d6-d648cff19bf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201-ef3f-f5d6-d648cff19bf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201-ef3f-f5d6-d648cff19bf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201-ef3f-f5d6-d648cff19bf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55.28394188593106</c:v>
                </c:pt>
                <c:pt idx="1">
                  <c:v>52.76911707438047</c:v>
                </c:pt>
                <c:pt idx="2">
                  <c:v>46.97429966349642</c:v>
                </c:pt>
                <c:pt idx="3">
                  <c:v>40.52056389198909</c:v>
                </c:pt>
                <c:pt idx="4">
                  <c:v>59.326118350749745</c:v>
                </c:pt>
                <c:pt idx="5">
                  <c:v>37.556474876610174</c:v>
                </c:pt>
                <c:pt idx="6">
                  <c:v>56.94864213797216</c:v>
                </c:pt>
                <c:pt idx="7">
                  <c:v>57.658249496107125</c:v>
                </c:pt>
                <c:pt idx="8">
                  <c:v>65.86682642225396</c:v>
                </c:pt>
                <c:pt idx="9">
                  <c:v>46.56096967235503</c:v>
                </c:pt>
                <c:pt idx="10">
                  <c:v>51.684581106344424</c:v>
                </c:pt>
                <c:pt idx="11">
                  <c:v>52.352794168617514</c:v>
                </c:pt>
                <c:pt idx="12">
                  <c:v>63.874222721086426</c:v>
                </c:pt>
                <c:pt idx="13">
                  <c:v>59.63331782829346</c:v>
                </c:pt>
                <c:pt idx="14">
                  <c:v>66.49835233665182</c:v>
                </c:pt>
                <c:pt idx="15">
                  <c:v>52.03785190765147</c:v>
                </c:pt>
                <c:pt idx="16">
                  <c:v>47.69460547604813</c:v>
                </c:pt>
                <c:pt idx="17">
                  <c:v>46.376608454254715</c:v>
                </c:pt>
                <c:pt idx="18">
                  <c:v>51.231058227789774</c:v>
                </c:pt>
                <c:pt idx="19">
                  <c:v>52.21228587278802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65.35854386246328</c:v>
                </c:pt>
                <c:pt idx="1">
                  <c:v>62.91050509125518</c:v>
                </c:pt>
                <c:pt idx="2">
                  <c:v>60.33886604345</c:v>
                </c:pt>
                <c:pt idx="3">
                  <c:v>59.47027761387368</c:v>
                </c:pt>
                <c:pt idx="4">
                  <c:v>58.299919297691936</c:v>
                </c:pt>
                <c:pt idx="5">
                  <c:v>58.09368089958462</c:v>
                </c:pt>
                <c:pt idx="6">
                  <c:v>57.896476641563595</c:v>
                </c:pt>
                <c:pt idx="7">
                  <c:v>57.09997788786263</c:v>
                </c:pt>
                <c:pt idx="8">
                  <c:v>56.974668202752966</c:v>
                </c:pt>
                <c:pt idx="9">
                  <c:v>56.917637342568554</c:v>
                </c:pt>
                <c:pt idx="10">
                  <c:v>56.293750494629634</c:v>
                </c:pt>
                <c:pt idx="11">
                  <c:v>56.096077997868214</c:v>
                </c:pt>
                <c:pt idx="12">
                  <c:v>55.67555099740817</c:v>
                </c:pt>
                <c:pt idx="13">
                  <c:v>55.24996761629835</c:v>
                </c:pt>
                <c:pt idx="14">
                  <c:v>54.946937953259834</c:v>
                </c:pt>
                <c:pt idx="15">
                  <c:v>54.93410875276046</c:v>
                </c:pt>
                <c:pt idx="16">
                  <c:v>54.67958896311353</c:v>
                </c:pt>
                <c:pt idx="17">
                  <c:v>54.538220670785705</c:v>
                </c:pt>
                <c:pt idx="18">
                  <c:v>52.9371407152161</c:v>
                </c:pt>
                <c:pt idx="19">
                  <c:v>52.51818583803952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1d6-52f4-c126-b1347c442c0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1d6-52f4-c126-b1347c442c0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1d6-52f4-c126-b1347c442c0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1d6-52f4-c126-b1347c442c0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1d6-52f4-c126-b1347c442c0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1d6-52f4-c126-b1347c442c0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1d6-52f4-c126-b1347c442c0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1d6-52f4-c126-b1347c442c0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1d6-52f4-c126-b1347c442c0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1d6-52f4-c126-b1347c442c0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1d6-52f4-c126-b1347c442c0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1d6-52f4-c126-b1347c442c0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1d6-52f4-c126-b1347c442c0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1d6-52f4-c126-b1347c442c0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1d6-52f4-c126-b1347c442c0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1d6-52f4-c126-b1347c442c0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1d6-52f4-c126-b1347c442c0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1d6-52f4-c126-b1347c442c0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1d6-52f4-c126-b1347c442c0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1d6-52f4-c126-b1347c442c0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58.14350395298067</c:v>
                </c:pt>
                <c:pt idx="1">
                  <c:v>53.05716595896306</c:v>
                </c:pt>
                <c:pt idx="2">
                  <c:v>41.1471968225058</c:v>
                </c:pt>
                <c:pt idx="3">
                  <c:v>51.64748610418224</c:v>
                </c:pt>
                <c:pt idx="4">
                  <c:v>56.319428842069236</c:v>
                </c:pt>
                <c:pt idx="5">
                  <c:v>44.271473982770424</c:v>
                </c:pt>
                <c:pt idx="6">
                  <c:v>36.39295421635628</c:v>
                </c:pt>
                <c:pt idx="7">
                  <c:v>55.865411542407244</c:v>
                </c:pt>
                <c:pt idx="8">
                  <c:v>44.44171637242251</c:v>
                </c:pt>
                <c:pt idx="9">
                  <c:v>41.865551265144816</c:v>
                </c:pt>
                <c:pt idx="10">
                  <c:v>53.36727763823995</c:v>
                </c:pt>
                <c:pt idx="11">
                  <c:v>56.11556500617077</c:v>
                </c:pt>
                <c:pt idx="12">
                  <c:v>50.40007874242254</c:v>
                </c:pt>
                <c:pt idx="13">
                  <c:v>57.08971709848766</c:v>
                </c:pt>
                <c:pt idx="14">
                  <c:v>41.467676673454825</c:v>
                </c:pt>
                <c:pt idx="15">
                  <c:v>43.37128400621806</c:v>
                </c:pt>
                <c:pt idx="16">
                  <c:v>49.07667231362974</c:v>
                </c:pt>
                <c:pt idx="17">
                  <c:v>50.297945805029165</c:v>
                </c:pt>
                <c:pt idx="18">
                  <c:v>41.75691134269605</c:v>
                </c:pt>
                <c:pt idx="19">
                  <c:v>54.52455588290122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65.35854386246328</c:v>
                </c:pt>
                <c:pt idx="1">
                  <c:v>62.91050509125518</c:v>
                </c:pt>
                <c:pt idx="2">
                  <c:v>60.33886604345</c:v>
                </c:pt>
                <c:pt idx="3">
                  <c:v>59.47027761387368</c:v>
                </c:pt>
                <c:pt idx="4">
                  <c:v>58.299919297691936</c:v>
                </c:pt>
                <c:pt idx="5">
                  <c:v>58.09368089958462</c:v>
                </c:pt>
                <c:pt idx="6">
                  <c:v>57.896476641563595</c:v>
                </c:pt>
                <c:pt idx="7">
                  <c:v>57.09997788786263</c:v>
                </c:pt>
                <c:pt idx="8">
                  <c:v>56.974668202752966</c:v>
                </c:pt>
                <c:pt idx="9">
                  <c:v>56.917637342568554</c:v>
                </c:pt>
                <c:pt idx="10">
                  <c:v>56.293750494629634</c:v>
                </c:pt>
                <c:pt idx="11">
                  <c:v>56.096077997868214</c:v>
                </c:pt>
                <c:pt idx="12">
                  <c:v>55.67555099740817</c:v>
                </c:pt>
                <c:pt idx="13">
                  <c:v>55.24996761629835</c:v>
                </c:pt>
                <c:pt idx="14">
                  <c:v>54.946937953259834</c:v>
                </c:pt>
                <c:pt idx="15">
                  <c:v>54.93410875276046</c:v>
                </c:pt>
                <c:pt idx="16">
                  <c:v>54.67958896311353</c:v>
                </c:pt>
                <c:pt idx="17">
                  <c:v>54.538220670785705</c:v>
                </c:pt>
                <c:pt idx="18">
                  <c:v>52.9371407152161</c:v>
                </c:pt>
                <c:pt idx="19">
                  <c:v>52.51818583803952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be5-41ac-638d-f0f1c7ab0c8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be5-41ac-638d-f0f1c7ab0c8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be5-41ac-638d-f0f1c7ab0c8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be5-41ac-638d-f0f1c7ab0c8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be5-41ac-638d-f0f1c7ab0c8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be5-41ac-638d-f0f1c7ab0c8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be5-41ac-638d-f0f1c7ab0c8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be5-41ac-638d-f0f1c7ab0c8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be5-41ac-638d-f0f1c7ab0c8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be5-41ac-638d-f0f1c7ab0c8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be5-41ac-638d-f0f1c7ab0c8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be5-41ac-638d-f0f1c7ab0c8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be5-41ac-638d-f0f1c7ab0c8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be5-41ac-638d-f0f1c7ab0c8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be5-41ac-638d-f0f1c7ab0c8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be5-41ac-638d-f0f1c7ab0c8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be5-41ac-638d-f0f1c7ab0c8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be5-41ac-638d-f0f1c7ab0c8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be5-41ac-638d-f0f1c7ab0c8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be5-41ac-638d-f0f1c7ab0c8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5.426423355295266</c:v>
                </c:pt>
                <c:pt idx="1">
                  <c:v>1.3773534569245875</c:v>
                </c:pt>
                <c:pt idx="2">
                  <c:v>27.468183144699076</c:v>
                </c:pt>
                <c:pt idx="3">
                  <c:v>10.421044085541762</c:v>
                </c:pt>
                <c:pt idx="4">
                  <c:v>3.0237945747503647</c:v>
                </c:pt>
                <c:pt idx="5">
                  <c:v>1.8797518673189422</c:v>
                </c:pt>
                <c:pt idx="6">
                  <c:v>4.290246118503822</c:v>
                </c:pt>
                <c:pt idx="7">
                  <c:v>4.041129220138163</c:v>
                </c:pt>
                <c:pt idx="8">
                  <c:v>6.264409031972386</c:v>
                </c:pt>
                <c:pt idx="9">
                  <c:v>3.8967821395583186</c:v>
                </c:pt>
                <c:pt idx="10">
                  <c:v>29.241630560209515</c:v>
                </c:pt>
                <c:pt idx="11">
                  <c:v>2.126192338843748</c:v>
                </c:pt>
                <c:pt idx="12">
                  <c:v>16.826396115114182</c:v>
                </c:pt>
                <c:pt idx="13">
                  <c:v>26.06054012468833</c:v>
                </c:pt>
                <c:pt idx="14">
                  <c:v>4.107713209616197</c:v>
                </c:pt>
                <c:pt idx="15">
                  <c:v>4.8137006731216045</c:v>
                </c:pt>
                <c:pt idx="16">
                  <c:v>1.5449744888988142</c:v>
                </c:pt>
                <c:pt idx="17">
                  <c:v>2.569270883341236</c:v>
                </c:pt>
                <c:pt idx="18">
                  <c:v>5.4920482919258795</c:v>
                </c:pt>
                <c:pt idx="19">
                  <c:v>3.6276351816548984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65.35854386246328</c:v>
                </c:pt>
                <c:pt idx="1">
                  <c:v>62.91050509125518</c:v>
                </c:pt>
                <c:pt idx="2">
                  <c:v>60.33886604345</c:v>
                </c:pt>
                <c:pt idx="3">
                  <c:v>59.47027761387368</c:v>
                </c:pt>
                <c:pt idx="4">
                  <c:v>58.299919297691936</c:v>
                </c:pt>
                <c:pt idx="5">
                  <c:v>58.09368089958462</c:v>
                </c:pt>
                <c:pt idx="6">
                  <c:v>57.896476641563595</c:v>
                </c:pt>
                <c:pt idx="7">
                  <c:v>57.09997788786263</c:v>
                </c:pt>
                <c:pt idx="8">
                  <c:v>56.974668202752966</c:v>
                </c:pt>
                <c:pt idx="9">
                  <c:v>56.917637342568554</c:v>
                </c:pt>
                <c:pt idx="10">
                  <c:v>56.293750494629634</c:v>
                </c:pt>
                <c:pt idx="11">
                  <c:v>56.096077997868214</c:v>
                </c:pt>
                <c:pt idx="12">
                  <c:v>55.67555099740817</c:v>
                </c:pt>
                <c:pt idx="13">
                  <c:v>55.24996761629835</c:v>
                </c:pt>
                <c:pt idx="14">
                  <c:v>54.946937953259834</c:v>
                </c:pt>
                <c:pt idx="15">
                  <c:v>54.93410875276046</c:v>
                </c:pt>
                <c:pt idx="16">
                  <c:v>54.67958896311353</c:v>
                </c:pt>
                <c:pt idx="17">
                  <c:v>54.538220670785705</c:v>
                </c:pt>
                <c:pt idx="18">
                  <c:v>52.9371407152161</c:v>
                </c:pt>
                <c:pt idx="19">
                  <c:v>52.51818583803952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21a-4851-7355-f096dbdc1a6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21a-4851-7355-f096dbdc1a6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21a-4851-7355-f096dbdc1a6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21a-4851-7355-f096dbdc1a6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21a-4851-7355-f096dbdc1a6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21a-4851-7355-f096dbdc1a6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21a-4851-7355-f096dbdc1a6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21a-4851-7355-f096dbdc1a6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21a-4851-7355-f096dbdc1a6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21a-4851-7355-f096dbdc1a6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21a-4851-7355-f096dbdc1a6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21a-4851-7355-f096dbdc1a6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21a-4851-7355-f096dbdc1a6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21a-4851-7355-f096dbdc1a6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21a-4851-7355-f096dbdc1a6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21a-4851-7355-f096dbdc1a6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21a-4851-7355-f096dbdc1a6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21a-4851-7355-f096dbdc1a6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21a-4851-7355-f096dbdc1a6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21a-4851-7355-f096dbdc1a6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49.26549935795758</c:v>
                </c:pt>
                <c:pt idx="1">
                  <c:v>36.37713165242286</c:v>
                </c:pt>
                <c:pt idx="2">
                  <c:v>43.415087157595025</c:v>
                </c:pt>
                <c:pt idx="3">
                  <c:v>53.62917258545043</c:v>
                </c:pt>
                <c:pt idx="4">
                  <c:v>47.6999292547613</c:v>
                </c:pt>
                <c:pt idx="5">
                  <c:v>32.61358787509211</c:v>
                </c:pt>
                <c:pt idx="6">
                  <c:v>32.95035987704259</c:v>
                </c:pt>
                <c:pt idx="7">
                  <c:v>16.769626260716123</c:v>
                </c:pt>
                <c:pt idx="8">
                  <c:v>36.67340612453621</c:v>
                </c:pt>
                <c:pt idx="9">
                  <c:v>38.485606611458365</c:v>
                </c:pt>
                <c:pt idx="10">
                  <c:v>37.59378500056146</c:v>
                </c:pt>
                <c:pt idx="11">
                  <c:v>65.25508393553373</c:v>
                </c:pt>
                <c:pt idx="12">
                  <c:v>53.57685321905661</c:v>
                </c:pt>
                <c:pt idx="13">
                  <c:v>57.085052614206155</c:v>
                </c:pt>
                <c:pt idx="14">
                  <c:v>45.37034430944799</c:v>
                </c:pt>
                <c:pt idx="15">
                  <c:v>53.224827882535074</c:v>
                </c:pt>
                <c:pt idx="16">
                  <c:v>45.91012208894328</c:v>
                </c:pt>
                <c:pt idx="17">
                  <c:v>22.783027775604356</c:v>
                </c:pt>
                <c:pt idx="18">
                  <c:v>58.53900778478871</c:v>
                </c:pt>
                <c:pt idx="19">
                  <c:v>63.16415470115199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65.35854386246328</c:v>
                </c:pt>
                <c:pt idx="1">
                  <c:v>62.91050509125518</c:v>
                </c:pt>
                <c:pt idx="2">
                  <c:v>60.33886604345</c:v>
                </c:pt>
                <c:pt idx="3">
                  <c:v>59.47027761387368</c:v>
                </c:pt>
                <c:pt idx="4">
                  <c:v>58.299919297691936</c:v>
                </c:pt>
                <c:pt idx="5">
                  <c:v>58.09368089958462</c:v>
                </c:pt>
                <c:pt idx="6">
                  <c:v>57.896476641563595</c:v>
                </c:pt>
                <c:pt idx="7">
                  <c:v>57.09997788786263</c:v>
                </c:pt>
                <c:pt idx="8">
                  <c:v>56.974668202752966</c:v>
                </c:pt>
                <c:pt idx="9">
                  <c:v>56.917637342568554</c:v>
                </c:pt>
                <c:pt idx="10">
                  <c:v>56.293750494629634</c:v>
                </c:pt>
                <c:pt idx="11">
                  <c:v>56.096077997868214</c:v>
                </c:pt>
                <c:pt idx="12">
                  <c:v>55.67555099740817</c:v>
                </c:pt>
                <c:pt idx="13">
                  <c:v>55.24996761629835</c:v>
                </c:pt>
                <c:pt idx="14">
                  <c:v>54.946937953259834</c:v>
                </c:pt>
                <c:pt idx="15">
                  <c:v>54.93410875276046</c:v>
                </c:pt>
                <c:pt idx="16">
                  <c:v>54.67958896311353</c:v>
                </c:pt>
                <c:pt idx="17">
                  <c:v>54.538220670785705</c:v>
                </c:pt>
                <c:pt idx="18">
                  <c:v>52.9371407152161</c:v>
                </c:pt>
                <c:pt idx="19">
                  <c:v>52.51818583803952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1d4-a945-afb9-1d9cc78b3a0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1d4-a945-afb9-1d9cc78b3a0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1d4-a945-afb9-1d9cc78b3a0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1d4-a945-afb9-1d9cc78b3a0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1d4-a945-afb9-1d9cc78b3a0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1d4-a945-afb9-1d9cc78b3a0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1d4-a945-afb9-1d9cc78b3a0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1d4-a945-afb9-1d9cc78b3a0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1d4-a945-afb9-1d9cc78b3a0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1d4-a945-afb9-1d9cc78b3a0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1d4-a945-afb9-1d9cc78b3a0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1d4-a945-afb9-1d9cc78b3a0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1d4-a945-afb9-1d9cc78b3a0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1d4-a945-afb9-1d9cc78b3a0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1d4-a945-afb9-1d9cc78b3a0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1d4-a945-afb9-1d9cc78b3a0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1d4-a945-afb9-1d9cc78b3a0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1d4-a945-afb9-1d9cc78b3a0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1d4-a945-afb9-1d9cc78b3a0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1d4-a945-afb9-1d9cc78b3a0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39.49799753286764</c:v>
                </c:pt>
                <c:pt idx="1">
                  <c:v>8.49108688767118</c:v>
                </c:pt>
                <c:pt idx="2">
                  <c:v>33.624137482465095</c:v>
                </c:pt>
                <c:pt idx="3">
                  <c:v>38.0539243239721</c:v>
                </c:pt>
                <c:pt idx="4">
                  <c:v>32.319838049468075</c:v>
                </c:pt>
                <c:pt idx="5">
                  <c:v>48.846587767565495</c:v>
                </c:pt>
                <c:pt idx="6">
                  <c:v>41.22128212647199</c:v>
                </c:pt>
                <c:pt idx="7">
                  <c:v>23.893271003935876</c:v>
                </c:pt>
                <c:pt idx="8">
                  <c:v>36.15069849455623</c:v>
                </c:pt>
                <c:pt idx="9">
                  <c:v>46.7380455080405</c:v>
                </c:pt>
                <c:pt idx="10">
                  <c:v>49.04624085622382</c:v>
                </c:pt>
                <c:pt idx="11">
                  <c:v>25.458626519073164</c:v>
                </c:pt>
                <c:pt idx="12">
                  <c:v>43.548346028360214</c:v>
                </c:pt>
                <c:pt idx="13">
                  <c:v>48.89807720205817</c:v>
                </c:pt>
                <c:pt idx="14">
                  <c:v>25.479233240994436</c:v>
                </c:pt>
                <c:pt idx="15">
                  <c:v>46.97268445430933</c:v>
                </c:pt>
                <c:pt idx="16">
                  <c:v>60.67692429871586</c:v>
                </c:pt>
                <c:pt idx="17">
                  <c:v>43.1666535403853</c:v>
                </c:pt>
                <c:pt idx="18">
                  <c:v>45.73446239183838</c:v>
                </c:pt>
                <c:pt idx="19">
                  <c:v>45.40397157729223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65.35854386246328</c:v>
                </c:pt>
                <c:pt idx="1">
                  <c:v>62.91050509125518</c:v>
                </c:pt>
                <c:pt idx="2">
                  <c:v>60.33886604345</c:v>
                </c:pt>
                <c:pt idx="3">
                  <c:v>59.47027761387368</c:v>
                </c:pt>
                <c:pt idx="4">
                  <c:v>58.299919297691936</c:v>
                </c:pt>
                <c:pt idx="5">
                  <c:v>58.09368089958462</c:v>
                </c:pt>
                <c:pt idx="6">
                  <c:v>57.896476641563595</c:v>
                </c:pt>
                <c:pt idx="7">
                  <c:v>57.09997788786263</c:v>
                </c:pt>
                <c:pt idx="8">
                  <c:v>56.974668202752966</c:v>
                </c:pt>
                <c:pt idx="9">
                  <c:v>56.917637342568554</c:v>
                </c:pt>
                <c:pt idx="10">
                  <c:v>56.293750494629634</c:v>
                </c:pt>
                <c:pt idx="11">
                  <c:v>56.096077997868214</c:v>
                </c:pt>
                <c:pt idx="12">
                  <c:v>55.67555099740817</c:v>
                </c:pt>
                <c:pt idx="13">
                  <c:v>55.24996761629835</c:v>
                </c:pt>
                <c:pt idx="14">
                  <c:v>54.946937953259834</c:v>
                </c:pt>
                <c:pt idx="15">
                  <c:v>54.93410875276046</c:v>
                </c:pt>
                <c:pt idx="16">
                  <c:v>54.67958896311353</c:v>
                </c:pt>
                <c:pt idx="17">
                  <c:v>54.538220670785705</c:v>
                </c:pt>
                <c:pt idx="18">
                  <c:v>52.9371407152161</c:v>
                </c:pt>
                <c:pt idx="19">
                  <c:v>52.51818583803952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b81-04b9-1988-9b7fd5fcffe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b81-04b9-1988-9b7fd5fcffe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b81-04b9-1988-9b7fd5fcffe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b81-04b9-1988-9b7fd5fcffe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b81-04b9-1988-9b7fd5fcffe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b81-04b9-1988-9b7fd5fcffe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b81-04b9-1988-9b7fd5fcffe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b81-04b9-1988-9b7fd5fcffe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b81-04b9-1988-9b7fd5fcffe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b81-04b9-1988-9b7fd5fcffe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b81-04b9-1988-9b7fd5fcffe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b81-04b9-1988-9b7fd5fcffe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b81-04b9-1988-9b7fd5fcffe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b81-04b9-1988-9b7fd5fcffe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b81-04b9-1988-9b7fd5fcffe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b81-04b9-1988-9b7fd5fcffe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b81-04b9-1988-9b7fd5fcffe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b81-04b9-1988-9b7fd5fcffe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b81-04b9-1988-9b7fd5fcffe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b81-04b9-1988-9b7fd5fcffe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39.105390915311226</c:v>
                </c:pt>
                <c:pt idx="1">
                  <c:v>43.47909838589435</c:v>
                </c:pt>
                <c:pt idx="2">
                  <c:v>27.07858521408241</c:v>
                </c:pt>
                <c:pt idx="3">
                  <c:v>28.732231258002926</c:v>
                </c:pt>
                <c:pt idx="4">
                  <c:v>37.13061590386182</c:v>
                </c:pt>
                <c:pt idx="5">
                  <c:v>27.601902676238353</c:v>
                </c:pt>
                <c:pt idx="6">
                  <c:v>30.593057571845748</c:v>
                </c:pt>
                <c:pt idx="7">
                  <c:v>39.50543749816339</c:v>
                </c:pt>
                <c:pt idx="8">
                  <c:v>30.026082207743606</c:v>
                </c:pt>
                <c:pt idx="9">
                  <c:v>39.57336064406432</c:v>
                </c:pt>
                <c:pt idx="10">
                  <c:v>34.854485422316095</c:v>
                </c:pt>
                <c:pt idx="11">
                  <c:v>43.287004082647975</c:v>
                </c:pt>
                <c:pt idx="12">
                  <c:v>26.939385659776903</c:v>
                </c:pt>
                <c:pt idx="13">
                  <c:v>35.94394906963706</c:v>
                </c:pt>
                <c:pt idx="14">
                  <c:v>43.37784866932327</c:v>
                </c:pt>
                <c:pt idx="15">
                  <c:v>28.877660966543953</c:v>
                </c:pt>
                <c:pt idx="16">
                  <c:v>35.989901311116384</c:v>
                </c:pt>
                <c:pt idx="17">
                  <c:v>29.172091870094985</c:v>
                </c:pt>
                <c:pt idx="18">
                  <c:v>48.81303874103321</c:v>
                </c:pt>
                <c:pt idx="19">
                  <c:v>42.92092925279742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65.35854386246328</c:v>
                </c:pt>
                <c:pt idx="1">
                  <c:v>62.91050509125518</c:v>
                </c:pt>
                <c:pt idx="2">
                  <c:v>60.33886604345</c:v>
                </c:pt>
                <c:pt idx="3">
                  <c:v>59.47027761387368</c:v>
                </c:pt>
                <c:pt idx="4">
                  <c:v>58.299919297691936</c:v>
                </c:pt>
                <c:pt idx="5">
                  <c:v>58.09368089958462</c:v>
                </c:pt>
                <c:pt idx="6">
                  <c:v>57.896476641563595</c:v>
                </c:pt>
                <c:pt idx="7">
                  <c:v>57.09997788786263</c:v>
                </c:pt>
                <c:pt idx="8">
                  <c:v>56.974668202752966</c:v>
                </c:pt>
                <c:pt idx="9">
                  <c:v>56.917637342568554</c:v>
                </c:pt>
                <c:pt idx="10">
                  <c:v>56.293750494629634</c:v>
                </c:pt>
                <c:pt idx="11">
                  <c:v>56.096077997868214</c:v>
                </c:pt>
                <c:pt idx="12">
                  <c:v>55.67555099740817</c:v>
                </c:pt>
                <c:pt idx="13">
                  <c:v>55.24996761629835</c:v>
                </c:pt>
                <c:pt idx="14">
                  <c:v>54.946937953259834</c:v>
                </c:pt>
                <c:pt idx="15">
                  <c:v>54.93410875276046</c:v>
                </c:pt>
                <c:pt idx="16">
                  <c:v>54.67958896311353</c:v>
                </c:pt>
                <c:pt idx="17">
                  <c:v>54.538220670785705</c:v>
                </c:pt>
                <c:pt idx="18">
                  <c:v>52.9371407152161</c:v>
                </c:pt>
                <c:pt idx="19">
                  <c:v>52.51818583803952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89b-50e4-1784-0bc8b5d1561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89b-50e4-1784-0bc8b5d1561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89b-50e4-1784-0bc8b5d1561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89b-50e4-1784-0bc8b5d1561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89b-50e4-1784-0bc8b5d1561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89b-50e4-1784-0bc8b5d1561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89b-50e4-1784-0bc8b5d1561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89b-50e4-1784-0bc8b5d1561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89b-50e4-1784-0bc8b5d1561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89b-50e4-1784-0bc8b5d1561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89b-50e4-1784-0bc8b5d1561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89b-50e4-1784-0bc8b5d1561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89b-50e4-1784-0bc8b5d1561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89b-50e4-1784-0bc8b5d1561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89b-50e4-1784-0bc8b5d1561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89b-50e4-1784-0bc8b5d1561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89b-50e4-1784-0bc8b5d1561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89b-50e4-1784-0bc8b5d1561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89b-50e4-1784-0bc8b5d1561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89b-50e4-1784-0bc8b5d1561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2.0821648351470317</c:v>
                </c:pt>
                <c:pt idx="1">
                  <c:v>8.29805461896681</c:v>
                </c:pt>
                <c:pt idx="2">
                  <c:v>7.958272539361542</c:v>
                </c:pt>
                <c:pt idx="3">
                  <c:v>4.560321533592062</c:v>
                </c:pt>
                <c:pt idx="4">
                  <c:v>1.169176713106945</c:v>
                </c:pt>
                <c:pt idx="5">
                  <c:v>9.89382991903243</c:v>
                </c:pt>
                <c:pt idx="6">
                  <c:v>5.061473918421895</c:v>
                </c:pt>
                <c:pt idx="7">
                  <c:v>20.038416766297953</c:v>
                </c:pt>
                <c:pt idx="8">
                  <c:v>11.508962933388418</c:v>
                </c:pt>
                <c:pt idx="9">
                  <c:v>3.5968376725887605</c:v>
                </c:pt>
                <c:pt idx="10">
                  <c:v>0.1212892119725774</c:v>
                </c:pt>
                <c:pt idx="11">
                  <c:v>6.304807691893311</c:v>
                </c:pt>
                <c:pt idx="12">
                  <c:v>4.415050444735442</c:v>
                </c:pt>
                <c:pt idx="13">
                  <c:v>5.9461490709309075</c:v>
                </c:pt>
                <c:pt idx="14">
                  <c:v>3.3445782618576585</c:v>
                </c:pt>
                <c:pt idx="15">
                  <c:v>4.658759821454787</c:v>
                </c:pt>
                <c:pt idx="16">
                  <c:v>6.813575584986139</c:v>
                </c:pt>
                <c:pt idx="17">
                  <c:v>2.3280553500712267</c:v>
                </c:pt>
                <c:pt idx="18">
                  <c:v>7.169264036731232</c:v>
                </c:pt>
                <c:pt idx="19">
                  <c:v>3.133832312320732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65.35854386246328</c:v>
                </c:pt>
                <c:pt idx="1">
                  <c:v>62.91050509125518</c:v>
                </c:pt>
                <c:pt idx="2">
                  <c:v>60.33886604345</c:v>
                </c:pt>
                <c:pt idx="3">
                  <c:v>59.47027761387368</c:v>
                </c:pt>
                <c:pt idx="4">
                  <c:v>58.299919297691936</c:v>
                </c:pt>
                <c:pt idx="5">
                  <c:v>58.09368089958462</c:v>
                </c:pt>
                <c:pt idx="6">
                  <c:v>57.896476641563595</c:v>
                </c:pt>
                <c:pt idx="7">
                  <c:v>57.09997788786263</c:v>
                </c:pt>
                <c:pt idx="8">
                  <c:v>56.974668202752966</c:v>
                </c:pt>
                <c:pt idx="9">
                  <c:v>56.917637342568554</c:v>
                </c:pt>
                <c:pt idx="10">
                  <c:v>56.293750494629634</c:v>
                </c:pt>
                <c:pt idx="11">
                  <c:v>56.096077997868214</c:v>
                </c:pt>
                <c:pt idx="12">
                  <c:v>55.67555099740817</c:v>
                </c:pt>
                <c:pt idx="13">
                  <c:v>55.24996761629835</c:v>
                </c:pt>
                <c:pt idx="14">
                  <c:v>54.946937953259834</c:v>
                </c:pt>
                <c:pt idx="15">
                  <c:v>54.93410875276046</c:v>
                </c:pt>
                <c:pt idx="16">
                  <c:v>54.67958896311353</c:v>
                </c:pt>
                <c:pt idx="17">
                  <c:v>54.538220670785705</c:v>
                </c:pt>
                <c:pt idx="18">
                  <c:v>52.9371407152161</c:v>
                </c:pt>
                <c:pt idx="19">
                  <c:v>52.51818583803952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833-3ff4-8b45-12034e2a7d7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833-3ff4-8b45-12034e2a7d7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833-3ff4-8b45-12034e2a7d7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833-3ff4-8b45-12034e2a7d7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833-3ff4-8b45-12034e2a7d7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833-3ff4-8b45-12034e2a7d7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833-3ff4-8b45-12034e2a7d7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833-3ff4-8b45-12034e2a7d7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833-3ff4-8b45-12034e2a7d7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833-3ff4-8b45-12034e2a7d7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833-3ff4-8b45-12034e2a7d7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833-3ff4-8b45-12034e2a7d7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833-3ff4-8b45-12034e2a7d7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833-3ff4-8b45-12034e2a7d7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833-3ff4-8b45-12034e2a7d7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833-3ff4-8b45-12034e2a7d7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833-3ff4-8b45-12034e2a7d7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833-3ff4-8b45-12034e2a7d7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833-3ff4-8b45-12034e2a7d7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833-3ff4-8b45-12034e2a7d7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67.70679455893806</c:v>
                </c:pt>
                <c:pt idx="1">
                  <c:v>75.78077336846981</c:v>
                </c:pt>
                <c:pt idx="2">
                  <c:v>58.305499641657995</c:v>
                </c:pt>
                <c:pt idx="3">
                  <c:v>10.755218422400953</c:v>
                </c:pt>
                <c:pt idx="4">
                  <c:v>25.504991260473542</c:v>
                </c:pt>
                <c:pt idx="5">
                  <c:v>79.47683968383474</c:v>
                </c:pt>
                <c:pt idx="6">
                  <c:v>66.2998003089109</c:v>
                </c:pt>
                <c:pt idx="7">
                  <c:v>35.5752021284307</c:v>
                </c:pt>
                <c:pt idx="8">
                  <c:v>75.14909680281933</c:v>
                </c:pt>
                <c:pt idx="9">
                  <c:v>32.580467103630276</c:v>
                </c:pt>
                <c:pt idx="10">
                  <c:v>49.88474222772399</c:v>
                </c:pt>
                <c:pt idx="11">
                  <c:v>44.56914847254928</c:v>
                </c:pt>
                <c:pt idx="12">
                  <c:v>37.98312957646278</c:v>
                </c:pt>
                <c:pt idx="13">
                  <c:v>26.442873316183682</c:v>
                </c:pt>
                <c:pt idx="14">
                  <c:v>39.91773571448531</c:v>
                </c:pt>
                <c:pt idx="15">
                  <c:v>48.80085470486211</c:v>
                </c:pt>
                <c:pt idx="16">
                  <c:v>73.03894887316802</c:v>
                </c:pt>
                <c:pt idx="17">
                  <c:v>53.936065854748705</c:v>
                </c:pt>
                <c:pt idx="18">
                  <c:v>53.674825619137174</c:v>
                </c:pt>
                <c:pt idx="19">
                  <c:v>34.491614134963136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65.35854386246328</c:v>
                </c:pt>
                <c:pt idx="1">
                  <c:v>62.91050509125518</c:v>
                </c:pt>
                <c:pt idx="2">
                  <c:v>60.33886604345</c:v>
                </c:pt>
                <c:pt idx="3">
                  <c:v>59.47027761387368</c:v>
                </c:pt>
                <c:pt idx="4">
                  <c:v>58.299919297691936</c:v>
                </c:pt>
                <c:pt idx="5">
                  <c:v>58.09368089958462</c:v>
                </c:pt>
                <c:pt idx="6">
                  <c:v>57.896476641563595</c:v>
                </c:pt>
                <c:pt idx="7">
                  <c:v>57.09997788786263</c:v>
                </c:pt>
                <c:pt idx="8">
                  <c:v>56.974668202752966</c:v>
                </c:pt>
                <c:pt idx="9">
                  <c:v>56.917637342568554</c:v>
                </c:pt>
                <c:pt idx="10">
                  <c:v>56.293750494629634</c:v>
                </c:pt>
                <c:pt idx="11">
                  <c:v>56.096077997868214</c:v>
                </c:pt>
                <c:pt idx="12">
                  <c:v>55.67555099740817</c:v>
                </c:pt>
                <c:pt idx="13">
                  <c:v>55.24996761629835</c:v>
                </c:pt>
                <c:pt idx="14">
                  <c:v>54.946937953259834</c:v>
                </c:pt>
                <c:pt idx="15">
                  <c:v>54.93410875276046</c:v>
                </c:pt>
                <c:pt idx="16">
                  <c:v>54.67958896311353</c:v>
                </c:pt>
                <c:pt idx="17">
                  <c:v>54.538220670785705</c:v>
                </c:pt>
                <c:pt idx="18">
                  <c:v>52.9371407152161</c:v>
                </c:pt>
                <c:pt idx="19">
                  <c:v>52.51818583803952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94d-c8f0-5864-7dd8c55d2c1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94d-c8f0-5864-7dd8c55d2c1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94d-c8f0-5864-7dd8c55d2c1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94d-c8f0-5864-7dd8c55d2c1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94d-c8f0-5864-7dd8c55d2c1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94d-c8f0-5864-7dd8c55d2c1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94d-c8f0-5864-7dd8c55d2c1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94d-c8f0-5864-7dd8c55d2c1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94d-c8f0-5864-7dd8c55d2c1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94d-c8f0-5864-7dd8c55d2c1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94d-c8f0-5864-7dd8c55d2c1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94d-c8f0-5864-7dd8c55d2c1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94d-c8f0-5864-7dd8c55d2c1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94d-c8f0-5864-7dd8c55d2c1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94d-c8f0-5864-7dd8c55d2c1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94d-c8f0-5864-7dd8c55d2c1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94d-c8f0-5864-7dd8c55d2c1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94d-c8f0-5864-7dd8c55d2c1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94d-c8f0-5864-7dd8c55d2c1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94d-c8f0-5864-7dd8c55d2c1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13.801925499253054</c:v>
                </c:pt>
                <c:pt idx="1">
                  <c:v>18.895876806580567</c:v>
                </c:pt>
                <c:pt idx="2">
                  <c:v>13.16486206524883</c:v>
                </c:pt>
                <c:pt idx="3">
                  <c:v>21.970418409299754</c:v>
                </c:pt>
                <c:pt idx="4">
                  <c:v>24.426547288518755</c:v>
                </c:pt>
                <c:pt idx="5">
                  <c:v>28.298146401657817</c:v>
                </c:pt>
                <c:pt idx="6">
                  <c:v>24.866172105947033</c:v>
                </c:pt>
                <c:pt idx="7">
                  <c:v>31.440281874945534</c:v>
                </c:pt>
                <c:pt idx="8">
                  <c:v>13.602692676631795</c:v>
                </c:pt>
                <c:pt idx="9">
                  <c:v>12.314559589270898</c:v>
                </c:pt>
                <c:pt idx="10">
                  <c:v>21.58237896597219</c:v>
                </c:pt>
                <c:pt idx="11">
                  <c:v>12.263540021876205</c:v>
                </c:pt>
                <c:pt idx="12">
                  <c:v>27.473837702317905</c:v>
                </c:pt>
                <c:pt idx="13">
                  <c:v>29.84863951627377</c:v>
                </c:pt>
                <c:pt idx="14">
                  <c:v>26.899296674633156</c:v>
                </c:pt>
                <c:pt idx="15">
                  <c:v>32.00930036349154</c:v>
                </c:pt>
                <c:pt idx="16">
                  <c:v>22.448574024488565</c:v>
                </c:pt>
                <c:pt idx="17">
                  <c:v>21.634978184612372</c:v>
                </c:pt>
                <c:pt idx="18">
                  <c:v>7.617088760446256</c:v>
                </c:pt>
                <c:pt idx="19">
                  <c:v>25.014481645546105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61.18230592120504</c:v>
                </c:pt>
                <c:pt idx="1">
                  <c:v>60.81449131455475</c:v>
                </c:pt>
                <c:pt idx="2">
                  <c:v>59.450456718289054</c:v>
                </c:pt>
                <c:pt idx="3">
                  <c:v>58.14350395298067</c:v>
                </c:pt>
                <c:pt idx="4">
                  <c:v>58.04085119832674</c:v>
                </c:pt>
                <c:pt idx="5">
                  <c:v>57.50060288014087</c:v>
                </c:pt>
                <c:pt idx="6">
                  <c:v>57.08971709848766</c:v>
                </c:pt>
                <c:pt idx="7">
                  <c:v>56.756277325144424</c:v>
                </c:pt>
                <c:pt idx="8">
                  <c:v>56.319428842069236</c:v>
                </c:pt>
                <c:pt idx="9">
                  <c:v>56.11556500617077</c:v>
                </c:pt>
                <c:pt idx="10">
                  <c:v>55.865411542407244</c:v>
                </c:pt>
                <c:pt idx="11">
                  <c:v>55.25837962961218</c:v>
                </c:pt>
                <c:pt idx="12">
                  <c:v>55.006595114196514</c:v>
                </c:pt>
                <c:pt idx="13">
                  <c:v>54.52455588290122</c:v>
                </c:pt>
                <c:pt idx="14">
                  <c:v>53.87252448495614</c:v>
                </c:pt>
                <c:pt idx="15">
                  <c:v>53.862469650206904</c:v>
                </c:pt>
                <c:pt idx="16">
                  <c:v>53.47111853366938</c:v>
                </c:pt>
                <c:pt idx="17">
                  <c:v>53.36727763823995</c:v>
                </c:pt>
                <c:pt idx="18">
                  <c:v>53.05716595896306</c:v>
                </c:pt>
                <c:pt idx="19">
                  <c:v>53.04540299417534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9e8-5576-77a0-74a31cc8383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9e8-5576-77a0-74a31cc8383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9e8-5576-77a0-74a31cc8383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9e8-5576-77a0-74a31cc8383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9e8-5576-77a0-74a31cc8383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9e8-5576-77a0-74a31cc8383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9e8-5576-77a0-74a31cc8383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9e8-5576-77a0-74a31cc8383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9e8-5576-77a0-74a31cc8383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9e8-5576-77a0-74a31cc8383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9e8-5576-77a0-74a31cc8383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9e8-5576-77a0-74a31cc8383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9e8-5576-77a0-74a31cc8383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9e8-5576-77a0-74a31cc8383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9e8-5576-77a0-74a31cc8383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9e8-5576-77a0-74a31cc8383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9e8-5576-77a0-74a31cc8383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9e8-5576-77a0-74a31cc8383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9e8-5576-77a0-74a31cc8383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9e8-5576-77a0-74a31cc8383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50.83289113421653</c:v>
                </c:pt>
                <c:pt idx="1">
                  <c:v>64.85231487515505</c:v>
                </c:pt>
                <c:pt idx="2">
                  <c:v>42.964957309418686</c:v>
                </c:pt>
                <c:pt idx="3">
                  <c:v>55.28394188593106</c:v>
                </c:pt>
                <c:pt idx="4">
                  <c:v>51.12435107198831</c:v>
                </c:pt>
                <c:pt idx="5">
                  <c:v>46.214397374489344</c:v>
                </c:pt>
                <c:pt idx="6">
                  <c:v>59.63331782829346</c:v>
                </c:pt>
                <c:pt idx="7">
                  <c:v>47.483321163414615</c:v>
                </c:pt>
                <c:pt idx="8">
                  <c:v>59.326118350749745</c:v>
                </c:pt>
                <c:pt idx="9">
                  <c:v>52.352794168617514</c:v>
                </c:pt>
                <c:pt idx="10">
                  <c:v>57.658249496107125</c:v>
                </c:pt>
                <c:pt idx="11">
                  <c:v>47.114654478569264</c:v>
                </c:pt>
                <c:pt idx="12">
                  <c:v>52.18616354915312</c:v>
                </c:pt>
                <c:pt idx="13">
                  <c:v>52.21228587278802</c:v>
                </c:pt>
                <c:pt idx="14">
                  <c:v>32.24381897100711</c:v>
                </c:pt>
                <c:pt idx="15">
                  <c:v>52.0756617509627</c:v>
                </c:pt>
                <c:pt idx="16">
                  <c:v>54.91108467128158</c:v>
                </c:pt>
                <c:pt idx="17">
                  <c:v>51.684581106344424</c:v>
                </c:pt>
                <c:pt idx="18">
                  <c:v>52.76911707438047</c:v>
                </c:pt>
                <c:pt idx="19">
                  <c:v>50.48364281093493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61.18230592120504</c:v>
                </c:pt>
                <c:pt idx="1">
                  <c:v>60.81449131455475</c:v>
                </c:pt>
                <c:pt idx="2">
                  <c:v>59.450456718289054</c:v>
                </c:pt>
                <c:pt idx="3">
                  <c:v>58.14350395298067</c:v>
                </c:pt>
                <c:pt idx="4">
                  <c:v>58.04085119832674</c:v>
                </c:pt>
                <c:pt idx="5">
                  <c:v>57.50060288014087</c:v>
                </c:pt>
                <c:pt idx="6">
                  <c:v>57.08971709848766</c:v>
                </c:pt>
                <c:pt idx="7">
                  <c:v>56.756277325144424</c:v>
                </c:pt>
                <c:pt idx="8">
                  <c:v>56.319428842069236</c:v>
                </c:pt>
                <c:pt idx="9">
                  <c:v>56.11556500617077</c:v>
                </c:pt>
                <c:pt idx="10">
                  <c:v>55.865411542407244</c:v>
                </c:pt>
                <c:pt idx="11">
                  <c:v>55.25837962961218</c:v>
                </c:pt>
                <c:pt idx="12">
                  <c:v>55.006595114196514</c:v>
                </c:pt>
                <c:pt idx="13">
                  <c:v>54.52455588290122</c:v>
                </c:pt>
                <c:pt idx="14">
                  <c:v>53.87252448495614</c:v>
                </c:pt>
                <c:pt idx="15">
                  <c:v>53.862469650206904</c:v>
                </c:pt>
                <c:pt idx="16">
                  <c:v>53.47111853366938</c:v>
                </c:pt>
                <c:pt idx="17">
                  <c:v>53.36727763823995</c:v>
                </c:pt>
                <c:pt idx="18">
                  <c:v>53.05716595896306</c:v>
                </c:pt>
                <c:pt idx="19">
                  <c:v>53.04540299417534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579-0183-bbcd-8ff5810a6b8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579-0183-bbcd-8ff5810a6b8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579-0183-bbcd-8ff5810a6b8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579-0183-bbcd-8ff5810a6b8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579-0183-bbcd-8ff5810a6b8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579-0183-bbcd-8ff5810a6b8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579-0183-bbcd-8ff5810a6b8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579-0183-bbcd-8ff5810a6b8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579-0183-bbcd-8ff5810a6b8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579-0183-bbcd-8ff5810a6b8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579-0183-bbcd-8ff5810a6b8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579-0183-bbcd-8ff5810a6b8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579-0183-bbcd-8ff5810a6b8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579-0183-bbcd-8ff5810a6b8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579-0183-bbcd-8ff5810a6b8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579-0183-bbcd-8ff5810a6b8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579-0183-bbcd-8ff5810a6b8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579-0183-bbcd-8ff5810a6b8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579-0183-bbcd-8ff5810a6b8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579-0183-bbcd-8ff5810a6b8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41.55729276138309</c:v>
                </c:pt>
                <c:pt idx="1">
                  <c:v>51.70221424987559</c:v>
                </c:pt>
                <c:pt idx="2">
                  <c:v>47.20023891793888</c:v>
                </c:pt>
                <c:pt idx="3">
                  <c:v>65.35854386246328</c:v>
                </c:pt>
                <c:pt idx="4">
                  <c:v>41.96315718618415</c:v>
                </c:pt>
                <c:pt idx="5">
                  <c:v>51.241017173368846</c:v>
                </c:pt>
                <c:pt idx="6">
                  <c:v>55.24996761629835</c:v>
                </c:pt>
                <c:pt idx="7">
                  <c:v>47.55029325777698</c:v>
                </c:pt>
                <c:pt idx="8">
                  <c:v>58.299919297691936</c:v>
                </c:pt>
                <c:pt idx="9">
                  <c:v>56.096077997868214</c:v>
                </c:pt>
                <c:pt idx="10">
                  <c:v>57.09997788786263</c:v>
                </c:pt>
                <c:pt idx="11">
                  <c:v>46.84501196698195</c:v>
                </c:pt>
                <c:pt idx="12">
                  <c:v>50.986154755697775</c:v>
                </c:pt>
                <c:pt idx="13">
                  <c:v>52.51818583803952</c:v>
                </c:pt>
                <c:pt idx="14">
                  <c:v>43.2516520567876</c:v>
                </c:pt>
                <c:pt idx="15">
                  <c:v>44.296016187319985</c:v>
                </c:pt>
                <c:pt idx="16">
                  <c:v>45.986959610236056</c:v>
                </c:pt>
                <c:pt idx="17">
                  <c:v>56.293750494629634</c:v>
                </c:pt>
                <c:pt idx="18">
                  <c:v>62.91050509125518</c:v>
                </c:pt>
                <c:pt idx="19">
                  <c:v>40.47622074267427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61.18230592120504</c:v>
                </c:pt>
                <c:pt idx="1">
                  <c:v>60.81449131455475</c:v>
                </c:pt>
                <c:pt idx="2">
                  <c:v>59.450456718289054</c:v>
                </c:pt>
                <c:pt idx="3">
                  <c:v>58.14350395298067</c:v>
                </c:pt>
                <c:pt idx="4">
                  <c:v>58.04085119832674</c:v>
                </c:pt>
                <c:pt idx="5">
                  <c:v>57.50060288014087</c:v>
                </c:pt>
                <c:pt idx="6">
                  <c:v>57.08971709848766</c:v>
                </c:pt>
                <c:pt idx="7">
                  <c:v>56.756277325144424</c:v>
                </c:pt>
                <c:pt idx="8">
                  <c:v>56.319428842069236</c:v>
                </c:pt>
                <c:pt idx="9">
                  <c:v>56.11556500617077</c:v>
                </c:pt>
                <c:pt idx="10">
                  <c:v>55.865411542407244</c:v>
                </c:pt>
                <c:pt idx="11">
                  <c:v>55.25837962961218</c:v>
                </c:pt>
                <c:pt idx="12">
                  <c:v>55.006595114196514</c:v>
                </c:pt>
                <c:pt idx="13">
                  <c:v>54.52455588290122</c:v>
                </c:pt>
                <c:pt idx="14">
                  <c:v>53.87252448495614</c:v>
                </c:pt>
                <c:pt idx="15">
                  <c:v>53.862469650206904</c:v>
                </c:pt>
                <c:pt idx="16">
                  <c:v>53.47111853366938</c:v>
                </c:pt>
                <c:pt idx="17">
                  <c:v>53.36727763823995</c:v>
                </c:pt>
                <c:pt idx="18">
                  <c:v>53.05716595896306</c:v>
                </c:pt>
                <c:pt idx="19">
                  <c:v>53.04540299417534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c50-b590-36e3-33be64f5e7f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c50-b590-36e3-33be64f5e7f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c50-b590-36e3-33be64f5e7f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c50-b590-36e3-33be64f5e7f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c50-b590-36e3-33be64f5e7f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c50-b590-36e3-33be64f5e7f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c50-b590-36e3-33be64f5e7f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c50-b590-36e3-33be64f5e7f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c50-b590-36e3-33be64f5e7f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c50-b590-36e3-33be64f5e7f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c50-b590-36e3-33be64f5e7f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c50-b590-36e3-33be64f5e7f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c50-b590-36e3-33be64f5e7f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c50-b590-36e3-33be64f5e7f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c50-b590-36e3-33be64f5e7f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c50-b590-36e3-33be64f5e7f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c50-b590-36e3-33be64f5e7f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c50-b590-36e3-33be64f5e7f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c50-b590-36e3-33be64f5e7f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c50-b590-36e3-33be64f5e7f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2.2098971737014903</c:v>
                </c:pt>
                <c:pt idx="1">
                  <c:v>9.704960070994591</c:v>
                </c:pt>
                <c:pt idx="2">
                  <c:v>19.79835497130676</c:v>
                </c:pt>
                <c:pt idx="3">
                  <c:v>5.426423355295266</c:v>
                </c:pt>
                <c:pt idx="4">
                  <c:v>2.055539993906754</c:v>
                </c:pt>
                <c:pt idx="5">
                  <c:v>2.5718062506136725</c:v>
                </c:pt>
                <c:pt idx="6">
                  <c:v>26.06054012468833</c:v>
                </c:pt>
                <c:pt idx="7">
                  <c:v>2.939733185492392</c:v>
                </c:pt>
                <c:pt idx="8">
                  <c:v>3.0237945747503647</c:v>
                </c:pt>
                <c:pt idx="9">
                  <c:v>2.126192338843748</c:v>
                </c:pt>
                <c:pt idx="10">
                  <c:v>4.041129220138163</c:v>
                </c:pt>
                <c:pt idx="11">
                  <c:v>14.805278510409678</c:v>
                </c:pt>
                <c:pt idx="12">
                  <c:v>2.4595394352877546</c:v>
                </c:pt>
                <c:pt idx="13">
                  <c:v>3.6276351816548984</c:v>
                </c:pt>
                <c:pt idx="14">
                  <c:v>7.584717772447493</c:v>
                </c:pt>
                <c:pt idx="15">
                  <c:v>1.6114545823402633</c:v>
                </c:pt>
                <c:pt idx="16">
                  <c:v>3.297232505001823</c:v>
                </c:pt>
                <c:pt idx="17">
                  <c:v>29.241630560209515</c:v>
                </c:pt>
                <c:pt idx="18">
                  <c:v>1.3773534569245875</c:v>
                </c:pt>
                <c:pt idx="19">
                  <c:v>16.803023099003198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61.18230592120504</c:v>
                </c:pt>
                <c:pt idx="1">
                  <c:v>60.81449131455475</c:v>
                </c:pt>
                <c:pt idx="2">
                  <c:v>59.450456718289054</c:v>
                </c:pt>
                <c:pt idx="3">
                  <c:v>58.14350395298067</c:v>
                </c:pt>
                <c:pt idx="4">
                  <c:v>58.04085119832674</c:v>
                </c:pt>
                <c:pt idx="5">
                  <c:v>57.50060288014087</c:v>
                </c:pt>
                <c:pt idx="6">
                  <c:v>57.08971709848766</c:v>
                </c:pt>
                <c:pt idx="7">
                  <c:v>56.756277325144424</c:v>
                </c:pt>
                <c:pt idx="8">
                  <c:v>56.319428842069236</c:v>
                </c:pt>
                <c:pt idx="9">
                  <c:v>56.11556500617077</c:v>
                </c:pt>
                <c:pt idx="10">
                  <c:v>55.865411542407244</c:v>
                </c:pt>
                <c:pt idx="11">
                  <c:v>55.25837962961218</c:v>
                </c:pt>
                <c:pt idx="12">
                  <c:v>55.006595114196514</c:v>
                </c:pt>
                <c:pt idx="13">
                  <c:v>54.52455588290122</c:v>
                </c:pt>
                <c:pt idx="14">
                  <c:v>53.87252448495614</c:v>
                </c:pt>
                <c:pt idx="15">
                  <c:v>53.862469650206904</c:v>
                </c:pt>
                <c:pt idx="16">
                  <c:v>53.47111853366938</c:v>
                </c:pt>
                <c:pt idx="17">
                  <c:v>53.36727763823995</c:v>
                </c:pt>
                <c:pt idx="18">
                  <c:v>53.05716595896306</c:v>
                </c:pt>
                <c:pt idx="19">
                  <c:v>53.04540299417534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b75-965a-fabf-59c28558aea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b75-965a-fabf-59c28558aea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b75-965a-fabf-59c28558aea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b75-965a-fabf-59c28558aea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b75-965a-fabf-59c28558aea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b75-965a-fabf-59c28558aea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b75-965a-fabf-59c28558aea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b75-965a-fabf-59c28558aea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b75-965a-fabf-59c28558aea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b75-965a-fabf-59c28558aea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b75-965a-fabf-59c28558aea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b75-965a-fabf-59c28558aea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b75-965a-fabf-59c28558aea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b75-965a-fabf-59c28558aea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b75-965a-fabf-59c28558aea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b75-965a-fabf-59c28558aea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b75-965a-fabf-59c28558aea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b75-965a-fabf-59c28558aea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b75-965a-fabf-59c28558aea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b75-965a-fabf-59c28558aea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53.92701789234974</c:v>
                </c:pt>
                <c:pt idx="1">
                  <c:v>51.826047673812454</c:v>
                </c:pt>
                <c:pt idx="2">
                  <c:v>53.01496176830556</c:v>
                </c:pt>
                <c:pt idx="3">
                  <c:v>49.26549935795758</c:v>
                </c:pt>
                <c:pt idx="4">
                  <c:v>41.036652177710096</c:v>
                </c:pt>
                <c:pt idx="5">
                  <c:v>47.057232026778294</c:v>
                </c:pt>
                <c:pt idx="6">
                  <c:v>57.085052614206155</c:v>
                </c:pt>
                <c:pt idx="7">
                  <c:v>52.08121486497701</c:v>
                </c:pt>
                <c:pt idx="8">
                  <c:v>47.6999292547613</c:v>
                </c:pt>
                <c:pt idx="9">
                  <c:v>65.25508393553373</c:v>
                </c:pt>
                <c:pt idx="10">
                  <c:v>16.769626260716123</c:v>
                </c:pt>
                <c:pt idx="11">
                  <c:v>45.44088838793386</c:v>
                </c:pt>
                <c:pt idx="12">
                  <c:v>42.157247796637776</c:v>
                </c:pt>
                <c:pt idx="13">
                  <c:v>63.16415470115199</c:v>
                </c:pt>
                <c:pt idx="14">
                  <c:v>27.710360062795445</c:v>
                </c:pt>
                <c:pt idx="15">
                  <c:v>40.55209880624375</c:v>
                </c:pt>
                <c:pt idx="16">
                  <c:v>32.96444472120757</c:v>
                </c:pt>
                <c:pt idx="17">
                  <c:v>37.59378500056146</c:v>
                </c:pt>
                <c:pt idx="18">
                  <c:v>36.37713165242286</c:v>
                </c:pt>
                <c:pt idx="19">
                  <c:v>40.625513008666275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61.18230592120504</c:v>
                </c:pt>
                <c:pt idx="1">
                  <c:v>60.81449131455475</c:v>
                </c:pt>
                <c:pt idx="2">
                  <c:v>59.450456718289054</c:v>
                </c:pt>
                <c:pt idx="3">
                  <c:v>58.14350395298067</c:v>
                </c:pt>
                <c:pt idx="4">
                  <c:v>58.04085119832674</c:v>
                </c:pt>
                <c:pt idx="5">
                  <c:v>57.50060288014087</c:v>
                </c:pt>
                <c:pt idx="6">
                  <c:v>57.08971709848766</c:v>
                </c:pt>
                <c:pt idx="7">
                  <c:v>56.756277325144424</c:v>
                </c:pt>
                <c:pt idx="8">
                  <c:v>56.319428842069236</c:v>
                </c:pt>
                <c:pt idx="9">
                  <c:v>56.11556500617077</c:v>
                </c:pt>
                <c:pt idx="10">
                  <c:v>55.865411542407244</c:v>
                </c:pt>
                <c:pt idx="11">
                  <c:v>55.25837962961218</c:v>
                </c:pt>
                <c:pt idx="12">
                  <c:v>55.006595114196514</c:v>
                </c:pt>
                <c:pt idx="13">
                  <c:v>54.52455588290122</c:v>
                </c:pt>
                <c:pt idx="14">
                  <c:v>53.87252448495614</c:v>
                </c:pt>
                <c:pt idx="15">
                  <c:v>53.862469650206904</c:v>
                </c:pt>
                <c:pt idx="16">
                  <c:v>53.47111853366938</c:v>
                </c:pt>
                <c:pt idx="17">
                  <c:v>53.36727763823995</c:v>
                </c:pt>
                <c:pt idx="18">
                  <c:v>53.05716595896306</c:v>
                </c:pt>
                <c:pt idx="19">
                  <c:v>53.04540299417534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935-93a8-311b-76ad1c31ebe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935-93a8-311b-76ad1c31ebe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935-93a8-311b-76ad1c31ebe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935-93a8-311b-76ad1c31ebe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935-93a8-311b-76ad1c31ebe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935-93a8-311b-76ad1c31ebe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935-93a8-311b-76ad1c31ebe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935-93a8-311b-76ad1c31ebe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935-93a8-311b-76ad1c31ebe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935-93a8-311b-76ad1c31ebe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935-93a8-311b-76ad1c31ebe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935-93a8-311b-76ad1c31ebe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935-93a8-311b-76ad1c31ebe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935-93a8-311b-76ad1c31ebe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935-93a8-311b-76ad1c31ebe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935-93a8-311b-76ad1c31ebe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935-93a8-311b-76ad1c31ebe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935-93a8-311b-76ad1c31ebe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935-93a8-311b-76ad1c31ebe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935-93a8-311b-76ad1c31ebe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37.15651627110563</c:v>
                </c:pt>
                <c:pt idx="1">
                  <c:v>64.41416495354778</c:v>
                </c:pt>
                <c:pt idx="2">
                  <c:v>50.3769446096733</c:v>
                </c:pt>
                <c:pt idx="3">
                  <c:v>39.49799753286764</c:v>
                </c:pt>
                <c:pt idx="4">
                  <c:v>48.351423083697654</c:v>
                </c:pt>
                <c:pt idx="5">
                  <c:v>39.1750817878256</c:v>
                </c:pt>
                <c:pt idx="6">
                  <c:v>48.89807720205817</c:v>
                </c:pt>
                <c:pt idx="7">
                  <c:v>50.34498770013815</c:v>
                </c:pt>
                <c:pt idx="8">
                  <c:v>32.319838049468075</c:v>
                </c:pt>
                <c:pt idx="9">
                  <c:v>25.458626519073164</c:v>
                </c:pt>
                <c:pt idx="10">
                  <c:v>23.893271003935876</c:v>
                </c:pt>
                <c:pt idx="11">
                  <c:v>23.919134260616797</c:v>
                </c:pt>
                <c:pt idx="12">
                  <c:v>58.403511904131</c:v>
                </c:pt>
                <c:pt idx="13">
                  <c:v>45.40397157729223</c:v>
                </c:pt>
                <c:pt idx="14">
                  <c:v>29.550667124648587</c:v>
                </c:pt>
                <c:pt idx="15">
                  <c:v>56.58896278535115</c:v>
                </c:pt>
                <c:pt idx="16">
                  <c:v>38.40051633092641</c:v>
                </c:pt>
                <c:pt idx="17">
                  <c:v>49.04624085622382</c:v>
                </c:pt>
                <c:pt idx="18">
                  <c:v>8.49108688767118</c:v>
                </c:pt>
                <c:pt idx="19">
                  <c:v>43.775741849705234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61.18230592120504</c:v>
                </c:pt>
                <c:pt idx="1">
                  <c:v>60.81449131455475</c:v>
                </c:pt>
                <c:pt idx="2">
                  <c:v>59.450456718289054</c:v>
                </c:pt>
                <c:pt idx="3">
                  <c:v>58.14350395298067</c:v>
                </c:pt>
                <c:pt idx="4">
                  <c:v>58.04085119832674</c:v>
                </c:pt>
                <c:pt idx="5">
                  <c:v>57.50060288014087</c:v>
                </c:pt>
                <c:pt idx="6">
                  <c:v>57.08971709848766</c:v>
                </c:pt>
                <c:pt idx="7">
                  <c:v>56.756277325144424</c:v>
                </c:pt>
                <c:pt idx="8">
                  <c:v>56.319428842069236</c:v>
                </c:pt>
                <c:pt idx="9">
                  <c:v>56.11556500617077</c:v>
                </c:pt>
                <c:pt idx="10">
                  <c:v>55.865411542407244</c:v>
                </c:pt>
                <c:pt idx="11">
                  <c:v>55.25837962961218</c:v>
                </c:pt>
                <c:pt idx="12">
                  <c:v>55.006595114196514</c:v>
                </c:pt>
                <c:pt idx="13">
                  <c:v>54.52455588290122</c:v>
                </c:pt>
                <c:pt idx="14">
                  <c:v>53.87252448495614</c:v>
                </c:pt>
                <c:pt idx="15">
                  <c:v>53.862469650206904</c:v>
                </c:pt>
                <c:pt idx="16">
                  <c:v>53.47111853366938</c:v>
                </c:pt>
                <c:pt idx="17">
                  <c:v>53.36727763823995</c:v>
                </c:pt>
                <c:pt idx="18">
                  <c:v>53.05716595896306</c:v>
                </c:pt>
                <c:pt idx="19">
                  <c:v>53.04540299417534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61f-58c1-b941-7070d9bc98a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61f-58c1-b941-7070d9bc98a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61f-58c1-b941-7070d9bc98a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61f-58c1-b941-7070d9bc98a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61f-58c1-b941-7070d9bc98a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61f-58c1-b941-7070d9bc98a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61f-58c1-b941-7070d9bc98a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61f-58c1-b941-7070d9bc98a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61f-58c1-b941-7070d9bc98a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61f-58c1-b941-7070d9bc98a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61f-58c1-b941-7070d9bc98a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61f-58c1-b941-7070d9bc98a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61f-58c1-b941-7070d9bc98a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61f-58c1-b941-7070d9bc98a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61f-58c1-b941-7070d9bc98a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61f-58c1-b941-7070d9bc98a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61f-58c1-b941-7070d9bc98a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61f-58c1-b941-7070d9bc98a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61f-58c1-b941-7070d9bc98a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61f-58c1-b941-7070d9bc98a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38.44978655921374</c:v>
                </c:pt>
                <c:pt idx="1">
                  <c:v>29.824213260291625</c:v>
                </c:pt>
                <c:pt idx="2">
                  <c:v>28.955008480203166</c:v>
                </c:pt>
                <c:pt idx="3">
                  <c:v>39.105390915311226</c:v>
                </c:pt>
                <c:pt idx="4">
                  <c:v>46.19640531632129</c:v>
                </c:pt>
                <c:pt idx="5">
                  <c:v>54.645696249781146</c:v>
                </c:pt>
                <c:pt idx="6">
                  <c:v>35.94394906963706</c:v>
                </c:pt>
                <c:pt idx="7">
                  <c:v>36.84539524932729</c:v>
                </c:pt>
                <c:pt idx="8">
                  <c:v>37.13061590386182</c:v>
                </c:pt>
                <c:pt idx="9">
                  <c:v>43.287004082647975</c:v>
                </c:pt>
                <c:pt idx="10">
                  <c:v>39.50543749816339</c:v>
                </c:pt>
                <c:pt idx="11">
                  <c:v>36.844361131846796</c:v>
                </c:pt>
                <c:pt idx="12">
                  <c:v>30.78820016504754</c:v>
                </c:pt>
                <c:pt idx="13">
                  <c:v>42.92092925279742</c:v>
                </c:pt>
                <c:pt idx="14">
                  <c:v>31.156110811577186</c:v>
                </c:pt>
                <c:pt idx="15">
                  <c:v>34.88554814820788</c:v>
                </c:pt>
                <c:pt idx="16">
                  <c:v>32.11075502727411</c:v>
                </c:pt>
                <c:pt idx="17">
                  <c:v>34.854485422316095</c:v>
                </c:pt>
                <c:pt idx="18">
                  <c:v>43.47909838589435</c:v>
                </c:pt>
                <c:pt idx="19">
                  <c:v>61.11345580211096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61.18230592120504</c:v>
                </c:pt>
                <c:pt idx="1">
                  <c:v>60.81449131455475</c:v>
                </c:pt>
                <c:pt idx="2">
                  <c:v>59.450456718289054</c:v>
                </c:pt>
                <c:pt idx="3">
                  <c:v>58.14350395298067</c:v>
                </c:pt>
                <c:pt idx="4">
                  <c:v>58.04085119832674</c:v>
                </c:pt>
                <c:pt idx="5">
                  <c:v>57.50060288014087</c:v>
                </c:pt>
                <c:pt idx="6">
                  <c:v>57.08971709848766</c:v>
                </c:pt>
                <c:pt idx="7">
                  <c:v>56.756277325144424</c:v>
                </c:pt>
                <c:pt idx="8">
                  <c:v>56.319428842069236</c:v>
                </c:pt>
                <c:pt idx="9">
                  <c:v>56.11556500617077</c:v>
                </c:pt>
                <c:pt idx="10">
                  <c:v>55.865411542407244</c:v>
                </c:pt>
                <c:pt idx="11">
                  <c:v>55.25837962961218</c:v>
                </c:pt>
                <c:pt idx="12">
                  <c:v>55.006595114196514</c:v>
                </c:pt>
                <c:pt idx="13">
                  <c:v>54.52455588290122</c:v>
                </c:pt>
                <c:pt idx="14">
                  <c:v>53.87252448495614</c:v>
                </c:pt>
                <c:pt idx="15">
                  <c:v>53.862469650206904</c:v>
                </c:pt>
                <c:pt idx="16">
                  <c:v>53.47111853366938</c:v>
                </c:pt>
                <c:pt idx="17">
                  <c:v>53.36727763823995</c:v>
                </c:pt>
                <c:pt idx="18">
                  <c:v>53.05716595896306</c:v>
                </c:pt>
                <c:pt idx="19">
                  <c:v>53.04540299417534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6f8-38ae-38e1-0f78c5b2c71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6f8-38ae-38e1-0f78c5b2c71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6f8-38ae-38e1-0f78c5b2c71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6f8-38ae-38e1-0f78c5b2c71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6f8-38ae-38e1-0f78c5b2c71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6f8-38ae-38e1-0f78c5b2c71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6f8-38ae-38e1-0f78c5b2c71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6f8-38ae-38e1-0f78c5b2c71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6f8-38ae-38e1-0f78c5b2c71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6f8-38ae-38e1-0f78c5b2c71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6f8-38ae-38e1-0f78c5b2c71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6f8-38ae-38e1-0f78c5b2c71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6f8-38ae-38e1-0f78c5b2c71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6f8-38ae-38e1-0f78c5b2c71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6f8-38ae-38e1-0f78c5b2c71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6f8-38ae-38e1-0f78c5b2c71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6f8-38ae-38e1-0f78c5b2c71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6f8-38ae-38e1-0f78c5b2c71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6f8-38ae-38e1-0f78c5b2c71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6f8-38ae-38e1-0f78c5b2c71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3.802467531670329</c:v>
                </c:pt>
                <c:pt idx="1">
                  <c:v>6.3531209404449225</c:v>
                </c:pt>
                <c:pt idx="2">
                  <c:v>5.425230678117954</c:v>
                </c:pt>
                <c:pt idx="3">
                  <c:v>2.0821648351470317</c:v>
                </c:pt>
                <c:pt idx="4">
                  <c:v>7.039375029833505</c:v>
                </c:pt>
                <c:pt idx="5">
                  <c:v>4.968061809648595</c:v>
                </c:pt>
                <c:pt idx="6">
                  <c:v>5.9461490709309075</c:v>
                </c:pt>
                <c:pt idx="7">
                  <c:v>6.005338782553257</c:v>
                </c:pt>
                <c:pt idx="8">
                  <c:v>1.169176713106945</c:v>
                </c:pt>
                <c:pt idx="9">
                  <c:v>6.304807691893311</c:v>
                </c:pt>
                <c:pt idx="10">
                  <c:v>20.038416766297953</c:v>
                </c:pt>
                <c:pt idx="11">
                  <c:v>9.233506660040886</c:v>
                </c:pt>
                <c:pt idx="12">
                  <c:v>8.066326486037166</c:v>
                </c:pt>
                <c:pt idx="13">
                  <c:v>3.133832312320732</c:v>
                </c:pt>
                <c:pt idx="14">
                  <c:v>5.938422783808906</c:v>
                </c:pt>
                <c:pt idx="15">
                  <c:v>5.366312980449022</c:v>
                </c:pt>
                <c:pt idx="16">
                  <c:v>18.673833893126904</c:v>
                </c:pt>
                <c:pt idx="17">
                  <c:v>0.1212892119725774</c:v>
                </c:pt>
                <c:pt idx="18">
                  <c:v>8.29805461896681</c:v>
                </c:pt>
                <c:pt idx="19">
                  <c:v>8.015000112987835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61.18230592120504</c:v>
                </c:pt>
                <c:pt idx="1">
                  <c:v>60.81449131455475</c:v>
                </c:pt>
                <c:pt idx="2">
                  <c:v>59.450456718289054</c:v>
                </c:pt>
                <c:pt idx="3">
                  <c:v>58.14350395298067</c:v>
                </c:pt>
                <c:pt idx="4">
                  <c:v>58.04085119832674</c:v>
                </c:pt>
                <c:pt idx="5">
                  <c:v>57.50060288014087</c:v>
                </c:pt>
                <c:pt idx="6">
                  <c:v>57.08971709848766</c:v>
                </c:pt>
                <c:pt idx="7">
                  <c:v>56.756277325144424</c:v>
                </c:pt>
                <c:pt idx="8">
                  <c:v>56.319428842069236</c:v>
                </c:pt>
                <c:pt idx="9">
                  <c:v>56.11556500617077</c:v>
                </c:pt>
                <c:pt idx="10">
                  <c:v>55.865411542407244</c:v>
                </c:pt>
                <c:pt idx="11">
                  <c:v>55.25837962961218</c:v>
                </c:pt>
                <c:pt idx="12">
                  <c:v>55.006595114196514</c:v>
                </c:pt>
                <c:pt idx="13">
                  <c:v>54.52455588290122</c:v>
                </c:pt>
                <c:pt idx="14">
                  <c:v>53.87252448495614</c:v>
                </c:pt>
                <c:pt idx="15">
                  <c:v>53.862469650206904</c:v>
                </c:pt>
                <c:pt idx="16">
                  <c:v>53.47111853366938</c:v>
                </c:pt>
                <c:pt idx="17">
                  <c:v>53.36727763823995</c:v>
                </c:pt>
                <c:pt idx="18">
                  <c:v>53.05716595896306</c:v>
                </c:pt>
                <c:pt idx="19">
                  <c:v>53.04540299417534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88a-12e6-de2c-16540d61cf9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88a-12e6-de2c-16540d61cf9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88a-12e6-de2c-16540d61cf9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88a-12e6-de2c-16540d61cf9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88a-12e6-de2c-16540d61cf9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88a-12e6-de2c-16540d61cf9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88a-12e6-de2c-16540d61cf9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88a-12e6-de2c-16540d61cf9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88a-12e6-de2c-16540d61cf9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88a-12e6-de2c-16540d61cf9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88a-12e6-de2c-16540d61cf9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88a-12e6-de2c-16540d61cf9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88a-12e6-de2c-16540d61cf9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88a-12e6-de2c-16540d61cf9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88a-12e6-de2c-16540d61cf9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88a-12e6-de2c-16540d61cf9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88a-12e6-de2c-16540d61cf9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88a-12e6-de2c-16540d61cf9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88a-12e6-de2c-16540d61cf9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88a-12e6-de2c-16540d61cf9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82.0698358475977</c:v>
                </c:pt>
                <c:pt idx="1">
                  <c:v>60.08921832390305</c:v>
                </c:pt>
                <c:pt idx="2">
                  <c:v>55.05926440346923</c:v>
                </c:pt>
                <c:pt idx="3">
                  <c:v>67.70679455893806</c:v>
                </c:pt>
                <c:pt idx="4">
                  <c:v>29.474373855395537</c:v>
                </c:pt>
                <c:pt idx="5">
                  <c:v>24.19055273669015</c:v>
                </c:pt>
                <c:pt idx="6">
                  <c:v>26.442873316183682</c:v>
                </c:pt>
                <c:pt idx="7">
                  <c:v>51.77963790222926</c:v>
                </c:pt>
                <c:pt idx="8">
                  <c:v>25.504991260473542</c:v>
                </c:pt>
                <c:pt idx="9">
                  <c:v>44.56914847254928</c:v>
                </c:pt>
                <c:pt idx="10">
                  <c:v>35.5752021284307</c:v>
                </c:pt>
                <c:pt idx="11">
                  <c:v>65.86725150567095</c:v>
                </c:pt>
                <c:pt idx="12">
                  <c:v>55.13707327726646</c:v>
                </c:pt>
                <c:pt idx="13">
                  <c:v>34.491614134963136</c:v>
                </c:pt>
                <c:pt idx="14">
                  <c:v>64.60406224555406</c:v>
                </c:pt>
                <c:pt idx="15">
                  <c:v>85.1837354872175</c:v>
                </c:pt>
                <c:pt idx="16">
                  <c:v>42.99853583435566</c:v>
                </c:pt>
                <c:pt idx="17">
                  <c:v>49.88474222772399</c:v>
                </c:pt>
                <c:pt idx="18">
                  <c:v>75.78077336846981</c:v>
                </c:pt>
                <c:pt idx="19">
                  <c:v>59.17514785522955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61.18230592120504</c:v>
                </c:pt>
                <c:pt idx="1">
                  <c:v>60.81449131455475</c:v>
                </c:pt>
                <c:pt idx="2">
                  <c:v>59.450456718289054</c:v>
                </c:pt>
                <c:pt idx="3">
                  <c:v>58.14350395298067</c:v>
                </c:pt>
                <c:pt idx="4">
                  <c:v>58.04085119832674</c:v>
                </c:pt>
                <c:pt idx="5">
                  <c:v>57.50060288014087</c:v>
                </c:pt>
                <c:pt idx="6">
                  <c:v>57.08971709848766</c:v>
                </c:pt>
                <c:pt idx="7">
                  <c:v>56.756277325144424</c:v>
                </c:pt>
                <c:pt idx="8">
                  <c:v>56.319428842069236</c:v>
                </c:pt>
                <c:pt idx="9">
                  <c:v>56.11556500617077</c:v>
                </c:pt>
                <c:pt idx="10">
                  <c:v>55.865411542407244</c:v>
                </c:pt>
                <c:pt idx="11">
                  <c:v>55.25837962961218</c:v>
                </c:pt>
                <c:pt idx="12">
                  <c:v>55.006595114196514</c:v>
                </c:pt>
                <c:pt idx="13">
                  <c:v>54.52455588290122</c:v>
                </c:pt>
                <c:pt idx="14">
                  <c:v>53.87252448495614</c:v>
                </c:pt>
                <c:pt idx="15">
                  <c:v>53.862469650206904</c:v>
                </c:pt>
                <c:pt idx="16">
                  <c:v>53.47111853366938</c:v>
                </c:pt>
                <c:pt idx="17">
                  <c:v>53.36727763823995</c:v>
                </c:pt>
                <c:pt idx="18">
                  <c:v>53.05716595896306</c:v>
                </c:pt>
                <c:pt idx="19">
                  <c:v>53.04540299417534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beb-c762-7e0e-f3a9a5d6e1e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beb-c762-7e0e-f3a9a5d6e1e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beb-c762-7e0e-f3a9a5d6e1e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beb-c762-7e0e-f3a9a5d6e1e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beb-c762-7e0e-f3a9a5d6e1e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beb-c762-7e0e-f3a9a5d6e1e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beb-c762-7e0e-f3a9a5d6e1e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beb-c762-7e0e-f3a9a5d6e1e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beb-c762-7e0e-f3a9a5d6e1e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beb-c762-7e0e-f3a9a5d6e1e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beb-c762-7e0e-f3a9a5d6e1e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beb-c762-7e0e-f3a9a5d6e1e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beb-c762-7e0e-f3a9a5d6e1e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beb-c762-7e0e-f3a9a5d6e1e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beb-c762-7e0e-f3a9a5d6e1e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beb-c762-7e0e-f3a9a5d6e1e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beb-c762-7e0e-f3a9a5d6e1e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beb-c762-7e0e-f3a9a5d6e1e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beb-c762-7e0e-f3a9a5d6e1e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beb-c762-7e0e-f3a9a5d6e1e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8.357521533436744</c:v>
                </c:pt>
                <c:pt idx="1">
                  <c:v>21.634978184612372</c:v>
                </c:pt>
                <c:pt idx="2">
                  <c:v>31.725017133334745</c:v>
                </c:pt>
                <c:pt idx="3">
                  <c:v>24.866172105947033</c:v>
                </c:pt>
                <c:pt idx="4">
                  <c:v>14.42602951782404</c:v>
                </c:pt>
                <c:pt idx="5">
                  <c:v>40.88118051619231</c:v>
                </c:pt>
                <c:pt idx="6">
                  <c:v>13.16486206524883</c:v>
                </c:pt>
                <c:pt idx="7">
                  <c:v>24.04633597158311</c:v>
                </c:pt>
                <c:pt idx="8">
                  <c:v>29.861266209374953</c:v>
                </c:pt>
                <c:pt idx="9">
                  <c:v>25.014481645546105</c:v>
                </c:pt>
                <c:pt idx="10">
                  <c:v>12.263540021876205</c:v>
                </c:pt>
                <c:pt idx="11">
                  <c:v>28.28053008594543</c:v>
                </c:pt>
                <c:pt idx="12">
                  <c:v>19.250122311981674</c:v>
                </c:pt>
                <c:pt idx="13">
                  <c:v>18.895876806580567</c:v>
                </c:pt>
                <c:pt idx="14">
                  <c:v>13.91608900193259</c:v>
                </c:pt>
                <c:pt idx="15">
                  <c:v>27.485194178685738</c:v>
                </c:pt>
                <c:pt idx="16">
                  <c:v>25.2796519604314</c:v>
                </c:pt>
                <c:pt idx="17">
                  <c:v>18.847719235793328</c:v>
                </c:pt>
                <c:pt idx="18">
                  <c:v>26.899296674633156</c:v>
                </c:pt>
                <c:pt idx="19">
                  <c:v>17.29451751217953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46.49017769524525</c:v>
                </c:pt>
                <c:pt idx="1">
                  <c:v>29.241630560209515</c:v>
                </c:pt>
                <c:pt idx="2">
                  <c:v>27.468183144699076</c:v>
                </c:pt>
                <c:pt idx="3">
                  <c:v>26.06054012468833</c:v>
                </c:pt>
                <c:pt idx="4">
                  <c:v>23.83019298435573</c:v>
                </c:pt>
                <c:pt idx="5">
                  <c:v>22.868001588837735</c:v>
                </c:pt>
                <c:pt idx="6">
                  <c:v>19.79835497130676</c:v>
                </c:pt>
                <c:pt idx="7">
                  <c:v>19.384057573858367</c:v>
                </c:pt>
                <c:pt idx="8">
                  <c:v>16.826396115114182</c:v>
                </c:pt>
                <c:pt idx="9">
                  <c:v>16.803023099003198</c:v>
                </c:pt>
                <c:pt idx="10">
                  <c:v>14.805278510409678</c:v>
                </c:pt>
                <c:pt idx="11">
                  <c:v>14.536711861270208</c:v>
                </c:pt>
                <c:pt idx="12">
                  <c:v>10.421044085541762</c:v>
                </c:pt>
                <c:pt idx="13">
                  <c:v>9.704960070994591</c:v>
                </c:pt>
                <c:pt idx="14">
                  <c:v>9.00270274357598</c:v>
                </c:pt>
                <c:pt idx="15">
                  <c:v>8.824055490357264</c:v>
                </c:pt>
                <c:pt idx="16">
                  <c:v>8.615227920487929</c:v>
                </c:pt>
                <c:pt idx="17">
                  <c:v>7.9797859674280955</c:v>
                </c:pt>
                <c:pt idx="18">
                  <c:v>7.584717772447493</c:v>
                </c:pt>
                <c:pt idx="19">
                  <c:v>7.265012204535394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852-accf-4dbd-742789bf3e4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852-accf-4dbd-742789bf3e4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852-accf-4dbd-742789bf3e4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852-accf-4dbd-742789bf3e4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852-accf-4dbd-742789bf3e4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852-accf-4dbd-742789bf3e4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852-accf-4dbd-742789bf3e4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852-accf-4dbd-742789bf3e4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852-accf-4dbd-742789bf3e4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852-accf-4dbd-742789bf3e4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852-accf-4dbd-742789bf3e4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852-accf-4dbd-742789bf3e4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852-accf-4dbd-742789bf3e4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852-accf-4dbd-742789bf3e4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852-accf-4dbd-742789bf3e4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852-accf-4dbd-742789bf3e4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852-accf-4dbd-742789bf3e4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852-accf-4dbd-742789bf3e4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852-accf-4dbd-742789bf3e4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852-accf-4dbd-742789bf3e4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55.34514254102638</c:v>
                </c:pt>
                <c:pt idx="1">
                  <c:v>51.684581106344424</c:v>
                </c:pt>
                <c:pt idx="2">
                  <c:v>46.97429966349642</c:v>
                </c:pt>
                <c:pt idx="3">
                  <c:v>59.63331782829346</c:v>
                </c:pt>
                <c:pt idx="4">
                  <c:v>65.17868956440775</c:v>
                </c:pt>
                <c:pt idx="5">
                  <c:v>31.003758555077514</c:v>
                </c:pt>
                <c:pt idx="6">
                  <c:v>42.964957309418686</c:v>
                </c:pt>
                <c:pt idx="7">
                  <c:v>41.631049310885416</c:v>
                </c:pt>
                <c:pt idx="8">
                  <c:v>63.874222721086426</c:v>
                </c:pt>
                <c:pt idx="9">
                  <c:v>50.48364281093493</c:v>
                </c:pt>
                <c:pt idx="10">
                  <c:v>47.114654478569264</c:v>
                </c:pt>
                <c:pt idx="11">
                  <c:v>40.86669979971177</c:v>
                </c:pt>
                <c:pt idx="12">
                  <c:v>40.52056389198909</c:v>
                </c:pt>
                <c:pt idx="13">
                  <c:v>64.85231487515505</c:v>
                </c:pt>
                <c:pt idx="14">
                  <c:v>57.83411429421969</c:v>
                </c:pt>
                <c:pt idx="15">
                  <c:v>53.56166532716429</c:v>
                </c:pt>
                <c:pt idx="16">
                  <c:v>52.05700198935704</c:v>
                </c:pt>
                <c:pt idx="17">
                  <c:v>52.593455334704664</c:v>
                </c:pt>
                <c:pt idx="18">
                  <c:v>32.24381897100711</c:v>
                </c:pt>
                <c:pt idx="19">
                  <c:v>60.52541932824534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46.49017769524525</c:v>
                </c:pt>
                <c:pt idx="1">
                  <c:v>29.241630560209515</c:v>
                </c:pt>
                <c:pt idx="2">
                  <c:v>27.468183144699076</c:v>
                </c:pt>
                <c:pt idx="3">
                  <c:v>26.06054012468833</c:v>
                </c:pt>
                <c:pt idx="4">
                  <c:v>23.83019298435573</c:v>
                </c:pt>
                <c:pt idx="5">
                  <c:v>22.868001588837735</c:v>
                </c:pt>
                <c:pt idx="6">
                  <c:v>19.79835497130676</c:v>
                </c:pt>
                <c:pt idx="7">
                  <c:v>19.384057573858367</c:v>
                </c:pt>
                <c:pt idx="8">
                  <c:v>16.826396115114182</c:v>
                </c:pt>
                <c:pt idx="9">
                  <c:v>16.803023099003198</c:v>
                </c:pt>
                <c:pt idx="10">
                  <c:v>14.805278510409678</c:v>
                </c:pt>
                <c:pt idx="11">
                  <c:v>14.536711861270208</c:v>
                </c:pt>
                <c:pt idx="12">
                  <c:v>10.421044085541762</c:v>
                </c:pt>
                <c:pt idx="13">
                  <c:v>9.704960070994591</c:v>
                </c:pt>
                <c:pt idx="14">
                  <c:v>9.00270274357598</c:v>
                </c:pt>
                <c:pt idx="15">
                  <c:v>8.824055490357264</c:v>
                </c:pt>
                <c:pt idx="16">
                  <c:v>8.615227920487929</c:v>
                </c:pt>
                <c:pt idx="17">
                  <c:v>7.9797859674280955</c:v>
                </c:pt>
                <c:pt idx="18">
                  <c:v>7.584717772447493</c:v>
                </c:pt>
                <c:pt idx="19">
                  <c:v>7.265012204535394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f33-2554-985a-e26fa2321ad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f33-2554-985a-e26fa2321ad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f33-2554-985a-e26fa2321ad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f33-2554-985a-e26fa2321ad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f33-2554-985a-e26fa2321ad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f33-2554-985a-e26fa2321ad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f33-2554-985a-e26fa2321ad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f33-2554-985a-e26fa2321ad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f33-2554-985a-e26fa2321ad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f33-2554-985a-e26fa2321ad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f33-2554-985a-e26fa2321ad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f33-2554-985a-e26fa2321ad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f33-2554-985a-e26fa2321ad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f33-2554-985a-e26fa2321ad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f33-2554-985a-e26fa2321ad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f33-2554-985a-e26fa2321ad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f33-2554-985a-e26fa2321ad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f33-2554-985a-e26fa2321ad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f33-2554-985a-e26fa2321ad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f33-2554-985a-e26fa2321ad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50.94205853488889</c:v>
                </c:pt>
                <c:pt idx="1">
                  <c:v>56.293750494629634</c:v>
                </c:pt>
                <c:pt idx="2">
                  <c:v>60.33886604345</c:v>
                </c:pt>
                <c:pt idx="3">
                  <c:v>55.24996761629835</c:v>
                </c:pt>
                <c:pt idx="4">
                  <c:v>47.18012426188878</c:v>
                </c:pt>
                <c:pt idx="5">
                  <c:v>48.5358390727555</c:v>
                </c:pt>
                <c:pt idx="6">
                  <c:v>47.20023891793888</c:v>
                </c:pt>
                <c:pt idx="7">
                  <c:v>51.6601245907851</c:v>
                </c:pt>
                <c:pt idx="8">
                  <c:v>55.67555099740817</c:v>
                </c:pt>
                <c:pt idx="9">
                  <c:v>40.47622074267427</c:v>
                </c:pt>
                <c:pt idx="10">
                  <c:v>46.84501196698195</c:v>
                </c:pt>
                <c:pt idx="11">
                  <c:v>50.36243954070578</c:v>
                </c:pt>
                <c:pt idx="12">
                  <c:v>59.47027761387368</c:v>
                </c:pt>
                <c:pt idx="13">
                  <c:v>51.70221424987559</c:v>
                </c:pt>
                <c:pt idx="14">
                  <c:v>48.22729690044609</c:v>
                </c:pt>
                <c:pt idx="15">
                  <c:v>49.142844949940915</c:v>
                </c:pt>
                <c:pt idx="16">
                  <c:v>36.24000969910194</c:v>
                </c:pt>
                <c:pt idx="17">
                  <c:v>50.540862518689075</c:v>
                </c:pt>
                <c:pt idx="18">
                  <c:v>43.2516520567876</c:v>
                </c:pt>
                <c:pt idx="19">
                  <c:v>41.909658785376365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46.49017769524525</c:v>
                </c:pt>
                <c:pt idx="1">
                  <c:v>29.241630560209515</c:v>
                </c:pt>
                <c:pt idx="2">
                  <c:v>27.468183144699076</c:v>
                </c:pt>
                <c:pt idx="3">
                  <c:v>26.06054012468833</c:v>
                </c:pt>
                <c:pt idx="4">
                  <c:v>23.83019298435573</c:v>
                </c:pt>
                <c:pt idx="5">
                  <c:v>22.868001588837735</c:v>
                </c:pt>
                <c:pt idx="6">
                  <c:v>19.79835497130676</c:v>
                </c:pt>
                <c:pt idx="7">
                  <c:v>19.384057573858367</c:v>
                </c:pt>
                <c:pt idx="8">
                  <c:v>16.826396115114182</c:v>
                </c:pt>
                <c:pt idx="9">
                  <c:v>16.803023099003198</c:v>
                </c:pt>
                <c:pt idx="10">
                  <c:v>14.805278510409678</c:v>
                </c:pt>
                <c:pt idx="11">
                  <c:v>14.536711861270208</c:v>
                </c:pt>
                <c:pt idx="12">
                  <c:v>10.421044085541762</c:v>
                </c:pt>
                <c:pt idx="13">
                  <c:v>9.704960070994591</c:v>
                </c:pt>
                <c:pt idx="14">
                  <c:v>9.00270274357598</c:v>
                </c:pt>
                <c:pt idx="15">
                  <c:v>8.824055490357264</c:v>
                </c:pt>
                <c:pt idx="16">
                  <c:v>8.615227920487929</c:v>
                </c:pt>
                <c:pt idx="17">
                  <c:v>7.9797859674280955</c:v>
                </c:pt>
                <c:pt idx="18">
                  <c:v>7.584717772447493</c:v>
                </c:pt>
                <c:pt idx="19">
                  <c:v>7.265012204535394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aad-64f9-9ff4-8310b0d17b3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aad-64f9-9ff4-8310b0d17b3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aad-64f9-9ff4-8310b0d17b3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aad-64f9-9ff4-8310b0d17b3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aad-64f9-9ff4-8310b0d17b3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aad-64f9-9ff4-8310b0d17b3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aad-64f9-9ff4-8310b0d17b3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aad-64f9-9ff4-8310b0d17b3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aad-64f9-9ff4-8310b0d17b3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aad-64f9-9ff4-8310b0d17b3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aad-64f9-9ff4-8310b0d17b3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aad-64f9-9ff4-8310b0d17b3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aad-64f9-9ff4-8310b0d17b3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aad-64f9-9ff4-8310b0d17b3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aad-64f9-9ff4-8310b0d17b3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aad-64f9-9ff4-8310b0d17b3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aad-64f9-9ff4-8310b0d17b3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aad-64f9-9ff4-8310b0d17b3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aad-64f9-9ff4-8310b0d17b3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aad-64f9-9ff4-8310b0d17b3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40.32388968564414</c:v>
                </c:pt>
                <c:pt idx="1">
                  <c:v>53.36727763823995</c:v>
                </c:pt>
                <c:pt idx="2">
                  <c:v>41.1471968225058</c:v>
                </c:pt>
                <c:pt idx="3">
                  <c:v>57.08971709848766</c:v>
                </c:pt>
                <c:pt idx="4">
                  <c:v>41.34046897646446</c:v>
                </c:pt>
                <c:pt idx="5">
                  <c:v>50.00186263095103</c:v>
                </c:pt>
                <c:pt idx="6">
                  <c:v>59.450456718289054</c:v>
                </c:pt>
                <c:pt idx="7">
                  <c:v>45.78186304271917</c:v>
                </c:pt>
                <c:pt idx="8">
                  <c:v>50.40007874242254</c:v>
                </c:pt>
                <c:pt idx="9">
                  <c:v>53.04540299417534</c:v>
                </c:pt>
                <c:pt idx="10">
                  <c:v>55.25837962961218</c:v>
                </c:pt>
                <c:pt idx="11">
                  <c:v>47.53572194957631</c:v>
                </c:pt>
                <c:pt idx="12">
                  <c:v>51.64748610418224</c:v>
                </c:pt>
                <c:pt idx="13">
                  <c:v>60.81449131455475</c:v>
                </c:pt>
                <c:pt idx="14">
                  <c:v>52.30272426820074</c:v>
                </c:pt>
                <c:pt idx="15">
                  <c:v>42.21748043391687</c:v>
                </c:pt>
                <c:pt idx="16">
                  <c:v>43.18495030781308</c:v>
                </c:pt>
                <c:pt idx="17">
                  <c:v>46.443525091211235</c:v>
                </c:pt>
                <c:pt idx="18">
                  <c:v>53.87252448495614</c:v>
                </c:pt>
                <c:pt idx="19">
                  <c:v>43.96028965826595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46.49017769524525</c:v>
                </c:pt>
                <c:pt idx="1">
                  <c:v>29.241630560209515</c:v>
                </c:pt>
                <c:pt idx="2">
                  <c:v>27.468183144699076</c:v>
                </c:pt>
                <c:pt idx="3">
                  <c:v>26.06054012468833</c:v>
                </c:pt>
                <c:pt idx="4">
                  <c:v>23.83019298435573</c:v>
                </c:pt>
                <c:pt idx="5">
                  <c:v>22.868001588837735</c:v>
                </c:pt>
                <c:pt idx="6">
                  <c:v>19.79835497130676</c:v>
                </c:pt>
                <c:pt idx="7">
                  <c:v>19.384057573858367</c:v>
                </c:pt>
                <c:pt idx="8">
                  <c:v>16.826396115114182</c:v>
                </c:pt>
                <c:pt idx="9">
                  <c:v>16.803023099003198</c:v>
                </c:pt>
                <c:pt idx="10">
                  <c:v>14.805278510409678</c:v>
                </c:pt>
                <c:pt idx="11">
                  <c:v>14.536711861270208</c:v>
                </c:pt>
                <c:pt idx="12">
                  <c:v>10.421044085541762</c:v>
                </c:pt>
                <c:pt idx="13">
                  <c:v>9.704960070994591</c:v>
                </c:pt>
                <c:pt idx="14">
                  <c:v>9.00270274357598</c:v>
                </c:pt>
                <c:pt idx="15">
                  <c:v>8.824055490357264</c:v>
                </c:pt>
                <c:pt idx="16">
                  <c:v>8.615227920487929</c:v>
                </c:pt>
                <c:pt idx="17">
                  <c:v>7.9797859674280955</c:v>
                </c:pt>
                <c:pt idx="18">
                  <c:v>7.584717772447493</c:v>
                </c:pt>
                <c:pt idx="19">
                  <c:v>7.265012204535394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8c0-afaa-b357-cac6cae2e4a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8c0-afaa-b357-cac6cae2e4a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8c0-afaa-b357-cac6cae2e4a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8c0-afaa-b357-cac6cae2e4a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8c0-afaa-b357-cac6cae2e4a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8c0-afaa-b357-cac6cae2e4a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8c0-afaa-b357-cac6cae2e4a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8c0-afaa-b357-cac6cae2e4a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8c0-afaa-b357-cac6cae2e4a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8c0-afaa-b357-cac6cae2e4a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8c0-afaa-b357-cac6cae2e4a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8c0-afaa-b357-cac6cae2e4a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8c0-afaa-b357-cac6cae2e4a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8c0-afaa-b357-cac6cae2e4a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8c0-afaa-b357-cac6cae2e4a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8c0-afaa-b357-cac6cae2e4a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8c0-afaa-b357-cac6cae2e4a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8c0-afaa-b357-cac6cae2e4a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8c0-afaa-b357-cac6cae2e4a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8c0-afaa-b357-cac6cae2e4a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43.33698401862806</c:v>
                </c:pt>
                <c:pt idx="1">
                  <c:v>37.59378500056146</c:v>
                </c:pt>
                <c:pt idx="2">
                  <c:v>43.415087157595025</c:v>
                </c:pt>
                <c:pt idx="3">
                  <c:v>57.085052614206155</c:v>
                </c:pt>
                <c:pt idx="4">
                  <c:v>45.82915578066804</c:v>
                </c:pt>
                <c:pt idx="5">
                  <c:v>9.401323846684786</c:v>
                </c:pt>
                <c:pt idx="6">
                  <c:v>53.01496176830556</c:v>
                </c:pt>
                <c:pt idx="7">
                  <c:v>41.050505337888154</c:v>
                </c:pt>
                <c:pt idx="8">
                  <c:v>53.57685321905661</c:v>
                </c:pt>
                <c:pt idx="9">
                  <c:v>40.625513008666275</c:v>
                </c:pt>
                <c:pt idx="10">
                  <c:v>45.44088838793386</c:v>
                </c:pt>
                <c:pt idx="11">
                  <c:v>62.23154088016317</c:v>
                </c:pt>
                <c:pt idx="12">
                  <c:v>53.62917258545043</c:v>
                </c:pt>
                <c:pt idx="13">
                  <c:v>51.826047673812454</c:v>
                </c:pt>
                <c:pt idx="14">
                  <c:v>46.23863947201107</c:v>
                </c:pt>
                <c:pt idx="15">
                  <c:v>34.63903145548132</c:v>
                </c:pt>
                <c:pt idx="16">
                  <c:v>36.76724998751201</c:v>
                </c:pt>
                <c:pt idx="17">
                  <c:v>53.46251411490046</c:v>
                </c:pt>
                <c:pt idx="18">
                  <c:v>27.710360062795445</c:v>
                </c:pt>
                <c:pt idx="19">
                  <c:v>35.33271501885322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46.49017769524525</c:v>
                </c:pt>
                <c:pt idx="1">
                  <c:v>29.241630560209515</c:v>
                </c:pt>
                <c:pt idx="2">
                  <c:v>27.468183144699076</c:v>
                </c:pt>
                <c:pt idx="3">
                  <c:v>26.06054012468833</c:v>
                </c:pt>
                <c:pt idx="4">
                  <c:v>23.83019298435573</c:v>
                </c:pt>
                <c:pt idx="5">
                  <c:v>22.868001588837735</c:v>
                </c:pt>
                <c:pt idx="6">
                  <c:v>19.79835497130676</c:v>
                </c:pt>
                <c:pt idx="7">
                  <c:v>19.384057573858367</c:v>
                </c:pt>
                <c:pt idx="8">
                  <c:v>16.826396115114182</c:v>
                </c:pt>
                <c:pt idx="9">
                  <c:v>16.803023099003198</c:v>
                </c:pt>
                <c:pt idx="10">
                  <c:v>14.805278510409678</c:v>
                </c:pt>
                <c:pt idx="11">
                  <c:v>14.536711861270208</c:v>
                </c:pt>
                <c:pt idx="12">
                  <c:v>10.421044085541762</c:v>
                </c:pt>
                <c:pt idx="13">
                  <c:v>9.704960070994591</c:v>
                </c:pt>
                <c:pt idx="14">
                  <c:v>9.00270274357598</c:v>
                </c:pt>
                <c:pt idx="15">
                  <c:v>8.824055490357264</c:v>
                </c:pt>
                <c:pt idx="16">
                  <c:v>8.615227920487929</c:v>
                </c:pt>
                <c:pt idx="17">
                  <c:v>7.9797859674280955</c:v>
                </c:pt>
                <c:pt idx="18">
                  <c:v>7.584717772447493</c:v>
                </c:pt>
                <c:pt idx="19">
                  <c:v>7.265012204535394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e0a-17fd-ddb1-2e309063b57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e0a-17fd-ddb1-2e309063b57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e0a-17fd-ddb1-2e309063b57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e0a-17fd-ddb1-2e309063b57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e0a-17fd-ddb1-2e309063b57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e0a-17fd-ddb1-2e309063b57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e0a-17fd-ddb1-2e309063b57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e0a-17fd-ddb1-2e309063b57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e0a-17fd-ddb1-2e309063b57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e0a-17fd-ddb1-2e309063b57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e0a-17fd-ddb1-2e309063b57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e0a-17fd-ddb1-2e309063b57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e0a-17fd-ddb1-2e309063b57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e0a-17fd-ddb1-2e309063b57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e0a-17fd-ddb1-2e309063b57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e0a-17fd-ddb1-2e309063b57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e0a-17fd-ddb1-2e309063b57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e0a-17fd-ddb1-2e309063b57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e0a-17fd-ddb1-2e309063b57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e0a-17fd-ddb1-2e309063b57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46.083534243040674</c:v>
                </c:pt>
                <c:pt idx="1">
                  <c:v>49.04624085622382</c:v>
                </c:pt>
                <c:pt idx="2">
                  <c:v>33.624137482465095</c:v>
                </c:pt>
                <c:pt idx="3">
                  <c:v>48.89807720205817</c:v>
                </c:pt>
                <c:pt idx="4">
                  <c:v>40.04490653544548</c:v>
                </c:pt>
                <c:pt idx="5">
                  <c:v>49.495429413989996</c:v>
                </c:pt>
                <c:pt idx="6">
                  <c:v>50.3769446096733</c:v>
                </c:pt>
                <c:pt idx="7">
                  <c:v>31.92113716762144</c:v>
                </c:pt>
                <c:pt idx="8">
                  <c:v>43.548346028360214</c:v>
                </c:pt>
                <c:pt idx="9">
                  <c:v>43.775741849705234</c:v>
                </c:pt>
                <c:pt idx="10">
                  <c:v>23.919134260616797</c:v>
                </c:pt>
                <c:pt idx="11">
                  <c:v>53.68534897565715</c:v>
                </c:pt>
                <c:pt idx="12">
                  <c:v>38.0539243239721</c:v>
                </c:pt>
                <c:pt idx="13">
                  <c:v>64.41416495354778</c:v>
                </c:pt>
                <c:pt idx="14">
                  <c:v>61.29282781816333</c:v>
                </c:pt>
                <c:pt idx="15">
                  <c:v>31.06347081429162</c:v>
                </c:pt>
                <c:pt idx="16">
                  <c:v>41.08578888806571</c:v>
                </c:pt>
                <c:pt idx="17">
                  <c:v>37.43497210119006</c:v>
                </c:pt>
                <c:pt idx="18">
                  <c:v>29.550667124648587</c:v>
                </c:pt>
                <c:pt idx="19">
                  <c:v>32.02987585035723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46.49017769524525</c:v>
                </c:pt>
                <c:pt idx="1">
                  <c:v>29.241630560209515</c:v>
                </c:pt>
                <c:pt idx="2">
                  <c:v>27.468183144699076</c:v>
                </c:pt>
                <c:pt idx="3">
                  <c:v>26.06054012468833</c:v>
                </c:pt>
                <c:pt idx="4">
                  <c:v>23.83019298435573</c:v>
                </c:pt>
                <c:pt idx="5">
                  <c:v>22.868001588837735</c:v>
                </c:pt>
                <c:pt idx="6">
                  <c:v>19.79835497130676</c:v>
                </c:pt>
                <c:pt idx="7">
                  <c:v>19.384057573858367</c:v>
                </c:pt>
                <c:pt idx="8">
                  <c:v>16.826396115114182</c:v>
                </c:pt>
                <c:pt idx="9">
                  <c:v>16.803023099003198</c:v>
                </c:pt>
                <c:pt idx="10">
                  <c:v>14.805278510409678</c:v>
                </c:pt>
                <c:pt idx="11">
                  <c:v>14.536711861270208</c:v>
                </c:pt>
                <c:pt idx="12">
                  <c:v>10.421044085541762</c:v>
                </c:pt>
                <c:pt idx="13">
                  <c:v>9.704960070994591</c:v>
                </c:pt>
                <c:pt idx="14">
                  <c:v>9.00270274357598</c:v>
                </c:pt>
                <c:pt idx="15">
                  <c:v>8.824055490357264</c:v>
                </c:pt>
                <c:pt idx="16">
                  <c:v>8.615227920487929</c:v>
                </c:pt>
                <c:pt idx="17">
                  <c:v>7.9797859674280955</c:v>
                </c:pt>
                <c:pt idx="18">
                  <c:v>7.584717772447493</c:v>
                </c:pt>
                <c:pt idx="19">
                  <c:v>7.265012204535394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22b-1b12-96d3-e75618351c7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22b-1b12-96d3-e75618351c7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22b-1b12-96d3-e75618351c7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22b-1b12-96d3-e75618351c7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22b-1b12-96d3-e75618351c7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22b-1b12-96d3-e75618351c7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22b-1b12-96d3-e75618351c7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22b-1b12-96d3-e75618351c7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22b-1b12-96d3-e75618351c7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22b-1b12-96d3-e75618351c7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22b-1b12-96d3-e75618351c7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22b-1b12-96d3-e75618351c7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22b-1b12-96d3-e75618351c7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22b-1b12-96d3-e75618351c7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22b-1b12-96d3-e75618351c7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22b-1b12-96d3-e75618351c7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22b-1b12-96d3-e75618351c7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22b-1b12-96d3-e75618351c7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22b-1b12-96d3-e75618351c7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22b-1b12-96d3-e75618351c7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31.28040464901369</c:v>
                </c:pt>
                <c:pt idx="1">
                  <c:v>34.854485422316095</c:v>
                </c:pt>
                <c:pt idx="2">
                  <c:v>27.07858521408241</c:v>
                </c:pt>
                <c:pt idx="3">
                  <c:v>35.94394906963706</c:v>
                </c:pt>
                <c:pt idx="4">
                  <c:v>39.328907116078966</c:v>
                </c:pt>
                <c:pt idx="5">
                  <c:v>42.5303623361795</c:v>
                </c:pt>
                <c:pt idx="6">
                  <c:v>28.955008480203166</c:v>
                </c:pt>
                <c:pt idx="7">
                  <c:v>37.9992205395538</c:v>
                </c:pt>
                <c:pt idx="8">
                  <c:v>26.939385659776903</c:v>
                </c:pt>
                <c:pt idx="9">
                  <c:v>61.11345580211096</c:v>
                </c:pt>
                <c:pt idx="10">
                  <c:v>36.844361131846796</c:v>
                </c:pt>
                <c:pt idx="11">
                  <c:v>32.57597917374429</c:v>
                </c:pt>
                <c:pt idx="12">
                  <c:v>28.732231258002926</c:v>
                </c:pt>
                <c:pt idx="13">
                  <c:v>29.824213260291625</c:v>
                </c:pt>
                <c:pt idx="14">
                  <c:v>31.32914713900487</c:v>
                </c:pt>
                <c:pt idx="15">
                  <c:v>27.099696106603464</c:v>
                </c:pt>
                <c:pt idx="16">
                  <c:v>39.438940790077815</c:v>
                </c:pt>
                <c:pt idx="17">
                  <c:v>28.172420323357322</c:v>
                </c:pt>
                <c:pt idx="18">
                  <c:v>31.156110811577186</c:v>
                </c:pt>
                <c:pt idx="19">
                  <c:v>29.46236853997179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46.49017769524525</c:v>
                </c:pt>
                <c:pt idx="1">
                  <c:v>29.241630560209515</c:v>
                </c:pt>
                <c:pt idx="2">
                  <c:v>27.468183144699076</c:v>
                </c:pt>
                <c:pt idx="3">
                  <c:v>26.06054012468833</c:v>
                </c:pt>
                <c:pt idx="4">
                  <c:v>23.83019298435573</c:v>
                </c:pt>
                <c:pt idx="5">
                  <c:v>22.868001588837735</c:v>
                </c:pt>
                <c:pt idx="6">
                  <c:v>19.79835497130676</c:v>
                </c:pt>
                <c:pt idx="7">
                  <c:v>19.384057573858367</c:v>
                </c:pt>
                <c:pt idx="8">
                  <c:v>16.826396115114182</c:v>
                </c:pt>
                <c:pt idx="9">
                  <c:v>16.803023099003198</c:v>
                </c:pt>
                <c:pt idx="10">
                  <c:v>14.805278510409678</c:v>
                </c:pt>
                <c:pt idx="11">
                  <c:v>14.536711861270208</c:v>
                </c:pt>
                <c:pt idx="12">
                  <c:v>10.421044085541762</c:v>
                </c:pt>
                <c:pt idx="13">
                  <c:v>9.704960070994591</c:v>
                </c:pt>
                <c:pt idx="14">
                  <c:v>9.00270274357598</c:v>
                </c:pt>
                <c:pt idx="15">
                  <c:v>8.824055490357264</c:v>
                </c:pt>
                <c:pt idx="16">
                  <c:v>8.615227920487929</c:v>
                </c:pt>
                <c:pt idx="17">
                  <c:v>7.9797859674280955</c:v>
                </c:pt>
                <c:pt idx="18">
                  <c:v>7.584717772447493</c:v>
                </c:pt>
                <c:pt idx="19">
                  <c:v>7.265012204535394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916-a7b5-9b92-dc4d40f4e99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916-a7b5-9b92-dc4d40f4e99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916-a7b5-9b92-dc4d40f4e99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916-a7b5-9b92-dc4d40f4e99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916-a7b5-9b92-dc4d40f4e99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916-a7b5-9b92-dc4d40f4e99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916-a7b5-9b92-dc4d40f4e99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916-a7b5-9b92-dc4d40f4e99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916-a7b5-9b92-dc4d40f4e99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916-a7b5-9b92-dc4d40f4e99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916-a7b5-9b92-dc4d40f4e99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916-a7b5-9b92-dc4d40f4e99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916-a7b5-9b92-dc4d40f4e99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916-a7b5-9b92-dc4d40f4e99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916-a7b5-9b92-dc4d40f4e99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916-a7b5-9b92-dc4d40f4e99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916-a7b5-9b92-dc4d40f4e99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916-a7b5-9b92-dc4d40f4e99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916-a7b5-9b92-dc4d40f4e99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916-a7b5-9b92-dc4d40f4e99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4.805927438018151</c:v>
                </c:pt>
                <c:pt idx="1">
                  <c:v>0.1212892119725774</c:v>
                </c:pt>
                <c:pt idx="2">
                  <c:v>7.958272539361542</c:v>
                </c:pt>
                <c:pt idx="3">
                  <c:v>5.9461490709309075</c:v>
                </c:pt>
                <c:pt idx="4">
                  <c:v>4.857979615126781</c:v>
                </c:pt>
                <c:pt idx="5">
                  <c:v>68.52547125294248</c:v>
                </c:pt>
                <c:pt idx="6">
                  <c:v>5.425230678117954</c:v>
                </c:pt>
                <c:pt idx="7">
                  <c:v>8.721073502363042</c:v>
                </c:pt>
                <c:pt idx="8">
                  <c:v>4.415050444735442</c:v>
                </c:pt>
                <c:pt idx="9">
                  <c:v>8.015000112987835</c:v>
                </c:pt>
                <c:pt idx="10">
                  <c:v>9.233506660040886</c:v>
                </c:pt>
                <c:pt idx="11">
                  <c:v>19.724909388313264</c:v>
                </c:pt>
                <c:pt idx="12">
                  <c:v>4.560321533592062</c:v>
                </c:pt>
                <c:pt idx="13">
                  <c:v>6.3531209404449225</c:v>
                </c:pt>
                <c:pt idx="14">
                  <c:v>7.565739906488804</c:v>
                </c:pt>
                <c:pt idx="15">
                  <c:v>24.20158674822101</c:v>
                </c:pt>
                <c:pt idx="16">
                  <c:v>4.596246896508541</c:v>
                </c:pt>
                <c:pt idx="17">
                  <c:v>4.950354584014839</c:v>
                </c:pt>
                <c:pt idx="18">
                  <c:v>5.938422783808906</c:v>
                </c:pt>
                <c:pt idx="19">
                  <c:v>9.194917155108605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46.49017769524525</c:v>
                </c:pt>
                <c:pt idx="1">
                  <c:v>29.241630560209515</c:v>
                </c:pt>
                <c:pt idx="2">
                  <c:v>27.468183144699076</c:v>
                </c:pt>
                <c:pt idx="3">
                  <c:v>26.06054012468833</c:v>
                </c:pt>
                <c:pt idx="4">
                  <c:v>23.83019298435573</c:v>
                </c:pt>
                <c:pt idx="5">
                  <c:v>22.868001588837735</c:v>
                </c:pt>
                <c:pt idx="6">
                  <c:v>19.79835497130676</c:v>
                </c:pt>
                <c:pt idx="7">
                  <c:v>19.384057573858367</c:v>
                </c:pt>
                <c:pt idx="8">
                  <c:v>16.826396115114182</c:v>
                </c:pt>
                <c:pt idx="9">
                  <c:v>16.803023099003198</c:v>
                </c:pt>
                <c:pt idx="10">
                  <c:v>14.805278510409678</c:v>
                </c:pt>
                <c:pt idx="11">
                  <c:v>14.536711861270208</c:v>
                </c:pt>
                <c:pt idx="12">
                  <c:v>10.421044085541762</c:v>
                </c:pt>
                <c:pt idx="13">
                  <c:v>9.704960070994591</c:v>
                </c:pt>
                <c:pt idx="14">
                  <c:v>9.00270274357598</c:v>
                </c:pt>
                <c:pt idx="15">
                  <c:v>8.824055490357264</c:v>
                </c:pt>
                <c:pt idx="16">
                  <c:v>8.615227920487929</c:v>
                </c:pt>
                <c:pt idx="17">
                  <c:v>7.9797859674280955</c:v>
                </c:pt>
                <c:pt idx="18">
                  <c:v>7.584717772447493</c:v>
                </c:pt>
                <c:pt idx="19">
                  <c:v>7.265012204535394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f82-9d7f-7b9a-a1697f91af7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f82-9d7f-7b9a-a1697f91af7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f82-9d7f-7b9a-a1697f91af7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f82-9d7f-7b9a-a1697f91af7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f82-9d7f-7b9a-a1697f91af7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f82-9d7f-7b9a-a1697f91af7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f82-9d7f-7b9a-a1697f91af7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f82-9d7f-7b9a-a1697f91af7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f82-9d7f-7b9a-a1697f91af7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f82-9d7f-7b9a-a1697f91af7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f82-9d7f-7b9a-a1697f91af7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f82-9d7f-7b9a-a1697f91af7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f82-9d7f-7b9a-a1697f91af7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f82-9d7f-7b9a-a1697f91af7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f82-9d7f-7b9a-a1697f91af7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f82-9d7f-7b9a-a1697f91af7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f82-9d7f-7b9a-a1697f91af7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f82-9d7f-7b9a-a1697f91af7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f82-9d7f-7b9a-a1697f91af7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f82-9d7f-7b9a-a1697f91af7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31.349821293705883</c:v>
                </c:pt>
                <c:pt idx="1">
                  <c:v>49.88474222772399</c:v>
                </c:pt>
                <c:pt idx="2">
                  <c:v>58.305499641657995</c:v>
                </c:pt>
                <c:pt idx="3">
                  <c:v>26.442873316183682</c:v>
                </c:pt>
                <c:pt idx="4">
                  <c:v>41.22739963305779</c:v>
                </c:pt>
                <c:pt idx="5">
                  <c:v>28.263621926731684</c:v>
                </c:pt>
                <c:pt idx="6">
                  <c:v>55.05926440346923</c:v>
                </c:pt>
                <c:pt idx="7">
                  <c:v>36.43954948456821</c:v>
                </c:pt>
                <c:pt idx="8">
                  <c:v>37.98312957646278</c:v>
                </c:pt>
                <c:pt idx="9">
                  <c:v>59.17514785522955</c:v>
                </c:pt>
                <c:pt idx="10">
                  <c:v>65.86725150567095</c:v>
                </c:pt>
                <c:pt idx="11">
                  <c:v>46.293145655712316</c:v>
                </c:pt>
                <c:pt idx="12">
                  <c:v>10.755218422400953</c:v>
                </c:pt>
                <c:pt idx="13">
                  <c:v>60.08921832390305</c:v>
                </c:pt>
                <c:pt idx="14">
                  <c:v>50.56296159381497</c:v>
                </c:pt>
                <c:pt idx="15">
                  <c:v>36.33688322383447</c:v>
                </c:pt>
                <c:pt idx="16">
                  <c:v>90.31535696584075</c:v>
                </c:pt>
                <c:pt idx="17">
                  <c:v>66.28069477124275</c:v>
                </c:pt>
                <c:pt idx="18">
                  <c:v>64.60406224555406</c:v>
                </c:pt>
                <c:pt idx="19">
                  <c:v>56.59984796633608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46.49017769524525</c:v>
                </c:pt>
                <c:pt idx="1">
                  <c:v>29.241630560209515</c:v>
                </c:pt>
                <c:pt idx="2">
                  <c:v>27.468183144699076</c:v>
                </c:pt>
                <c:pt idx="3">
                  <c:v>26.06054012468833</c:v>
                </c:pt>
                <c:pt idx="4">
                  <c:v>23.83019298435573</c:v>
                </c:pt>
                <c:pt idx="5">
                  <c:v>22.868001588837735</c:v>
                </c:pt>
                <c:pt idx="6">
                  <c:v>19.79835497130676</c:v>
                </c:pt>
                <c:pt idx="7">
                  <c:v>19.384057573858367</c:v>
                </c:pt>
                <c:pt idx="8">
                  <c:v>16.826396115114182</c:v>
                </c:pt>
                <c:pt idx="9">
                  <c:v>16.803023099003198</c:v>
                </c:pt>
                <c:pt idx="10">
                  <c:v>14.805278510409678</c:v>
                </c:pt>
                <c:pt idx="11">
                  <c:v>14.536711861270208</c:v>
                </c:pt>
                <c:pt idx="12">
                  <c:v>10.421044085541762</c:v>
                </c:pt>
                <c:pt idx="13">
                  <c:v>9.704960070994591</c:v>
                </c:pt>
                <c:pt idx="14">
                  <c:v>9.00270274357598</c:v>
                </c:pt>
                <c:pt idx="15">
                  <c:v>8.824055490357264</c:v>
                </c:pt>
                <c:pt idx="16">
                  <c:v>8.615227920487929</c:v>
                </c:pt>
                <c:pt idx="17">
                  <c:v>7.9797859674280955</c:v>
                </c:pt>
                <c:pt idx="18">
                  <c:v>7.584717772447493</c:v>
                </c:pt>
                <c:pt idx="19">
                  <c:v>7.265012204535394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dfb-a3e4-f5a8-4ac9633f26a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dfb-a3e4-f5a8-4ac9633f26a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dfb-a3e4-f5a8-4ac9633f26a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dfb-a3e4-f5a8-4ac9633f26a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dfb-a3e4-f5a8-4ac9633f26a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dfb-a3e4-f5a8-4ac9633f26a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dfb-a3e4-f5a8-4ac9633f26a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dfb-a3e4-f5a8-4ac9633f26a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dfb-a3e4-f5a8-4ac9633f26a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dfb-a3e4-f5a8-4ac9633f26a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dfb-a3e4-f5a8-4ac9633f26a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dfb-a3e4-f5a8-4ac9633f26a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dfb-a3e4-f5a8-4ac9633f26a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dfb-a3e4-f5a8-4ac9633f26a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dfb-a3e4-f5a8-4ac9633f26a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dfb-a3e4-f5a8-4ac9633f26a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dfb-a3e4-f5a8-4ac9633f26a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dfb-a3e4-f5a8-4ac9633f26a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dfb-a3e4-f5a8-4ac9633f26a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dfb-a3e4-f5a8-4ac9633f26a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24.367538968407032</c:v>
                </c:pt>
                <c:pt idx="1">
                  <c:v>12.314559589270898</c:v>
                </c:pt>
                <c:pt idx="2">
                  <c:v>29.84863951627377</c:v>
                </c:pt>
                <c:pt idx="3">
                  <c:v>28.28053008594543</c:v>
                </c:pt>
                <c:pt idx="4">
                  <c:v>18.578064916456505</c:v>
                </c:pt>
                <c:pt idx="5">
                  <c:v>20.32894360494618</c:v>
                </c:pt>
                <c:pt idx="6">
                  <c:v>24.866172105947033</c:v>
                </c:pt>
                <c:pt idx="7">
                  <c:v>24.314797729742285</c:v>
                </c:pt>
                <c:pt idx="8">
                  <c:v>13.801925499253054</c:v>
                </c:pt>
                <c:pt idx="9">
                  <c:v>19.250122311981674</c:v>
                </c:pt>
                <c:pt idx="10">
                  <c:v>29.861266209374953</c:v>
                </c:pt>
                <c:pt idx="11">
                  <c:v>18.847719235793328</c:v>
                </c:pt>
                <c:pt idx="12">
                  <c:v>12.101100565752374</c:v>
                </c:pt>
                <c:pt idx="13">
                  <c:v>13.16486206524883</c:v>
                </c:pt>
                <c:pt idx="14">
                  <c:v>31.440281874945534</c:v>
                </c:pt>
                <c:pt idx="15">
                  <c:v>18.895876806580567</c:v>
                </c:pt>
                <c:pt idx="16">
                  <c:v>21.970418409299754</c:v>
                </c:pt>
                <c:pt idx="17">
                  <c:v>31.078953714639415</c:v>
                </c:pt>
                <c:pt idx="18">
                  <c:v>39.19442281096952</c:v>
                </c:pt>
                <c:pt idx="19">
                  <c:v>13.602692676631795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71.96816398819695</c:v>
                </c:pt>
                <c:pt idx="1">
                  <c:v>65.25508393553373</c:v>
                </c:pt>
                <c:pt idx="2">
                  <c:v>63.16415470115199</c:v>
                </c:pt>
                <c:pt idx="3">
                  <c:v>62.23154088016317</c:v>
                </c:pt>
                <c:pt idx="4">
                  <c:v>58.53900778478871</c:v>
                </c:pt>
                <c:pt idx="5">
                  <c:v>57.648717331044196</c:v>
                </c:pt>
                <c:pt idx="6">
                  <c:v>57.085052614206155</c:v>
                </c:pt>
                <c:pt idx="7">
                  <c:v>56.33801900364683</c:v>
                </c:pt>
                <c:pt idx="8">
                  <c:v>53.92701789234974</c:v>
                </c:pt>
                <c:pt idx="9">
                  <c:v>53.62917258545043</c:v>
                </c:pt>
                <c:pt idx="10">
                  <c:v>53.57685321905661</c:v>
                </c:pt>
                <c:pt idx="11">
                  <c:v>53.46251411490046</c:v>
                </c:pt>
                <c:pt idx="12">
                  <c:v>53.224827882535074</c:v>
                </c:pt>
                <c:pt idx="13">
                  <c:v>53.01496176830556</c:v>
                </c:pt>
                <c:pt idx="14">
                  <c:v>52.08121486497701</c:v>
                </c:pt>
                <c:pt idx="15">
                  <c:v>51.826047673812454</c:v>
                </c:pt>
                <c:pt idx="16">
                  <c:v>49.26549935795758</c:v>
                </c:pt>
                <c:pt idx="17">
                  <c:v>49.23054127757813</c:v>
                </c:pt>
                <c:pt idx="18">
                  <c:v>48.58776284410048</c:v>
                </c:pt>
                <c:pt idx="19">
                  <c:v>47.6999292547613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a4b-7fa8-c5a1-6164af40bf1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a4b-7fa8-c5a1-6164af40bf1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a4b-7fa8-c5a1-6164af40bf1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a4b-7fa8-c5a1-6164af40bf1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a4b-7fa8-c5a1-6164af40bf1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a4b-7fa8-c5a1-6164af40bf1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a4b-7fa8-c5a1-6164af40bf1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a4b-7fa8-c5a1-6164af40bf1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a4b-7fa8-c5a1-6164af40bf1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a4b-7fa8-c5a1-6164af40bf1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a4b-7fa8-c5a1-6164af40bf1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a4b-7fa8-c5a1-6164af40bf1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a4b-7fa8-c5a1-6164af40bf1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a4b-7fa8-c5a1-6164af40bf1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a4b-7fa8-c5a1-6164af40bf1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a4b-7fa8-c5a1-6164af40bf1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a4b-7fa8-c5a1-6164af40bf1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a4b-7fa8-c5a1-6164af40bf1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a4b-7fa8-c5a1-6164af40bf1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a4b-7fa8-c5a1-6164af40bf1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47.76861328359377</c:v>
                </c:pt>
                <c:pt idx="1">
                  <c:v>52.352794168617514</c:v>
                </c:pt>
                <c:pt idx="2">
                  <c:v>52.21228587278802</c:v>
                </c:pt>
                <c:pt idx="3">
                  <c:v>40.86669979971177</c:v>
                </c:pt>
                <c:pt idx="4">
                  <c:v>51.231058227789774</c:v>
                </c:pt>
                <c:pt idx="5">
                  <c:v>54.30393865728363</c:v>
                </c:pt>
                <c:pt idx="6">
                  <c:v>59.63331782829346</c:v>
                </c:pt>
                <c:pt idx="7">
                  <c:v>55.63231541110308</c:v>
                </c:pt>
                <c:pt idx="8">
                  <c:v>50.83289113421653</c:v>
                </c:pt>
                <c:pt idx="9">
                  <c:v>40.52056389198909</c:v>
                </c:pt>
                <c:pt idx="10">
                  <c:v>63.874222721086426</c:v>
                </c:pt>
                <c:pt idx="11">
                  <c:v>52.593455334704664</c:v>
                </c:pt>
                <c:pt idx="12">
                  <c:v>52.03785190765147</c:v>
                </c:pt>
                <c:pt idx="13">
                  <c:v>42.964957309418686</c:v>
                </c:pt>
                <c:pt idx="14">
                  <c:v>47.483321163414615</c:v>
                </c:pt>
                <c:pt idx="15">
                  <c:v>64.85231487515505</c:v>
                </c:pt>
                <c:pt idx="16">
                  <c:v>55.28394188593106</c:v>
                </c:pt>
                <c:pt idx="17">
                  <c:v>49.715566704233076</c:v>
                </c:pt>
                <c:pt idx="18">
                  <c:v>45.75816729663751</c:v>
                </c:pt>
                <c:pt idx="19">
                  <c:v>59.326118350749745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71.96816398819695</c:v>
                </c:pt>
                <c:pt idx="1">
                  <c:v>65.25508393553373</c:v>
                </c:pt>
                <c:pt idx="2">
                  <c:v>63.16415470115199</c:v>
                </c:pt>
                <c:pt idx="3">
                  <c:v>62.23154088016317</c:v>
                </c:pt>
                <c:pt idx="4">
                  <c:v>58.53900778478871</c:v>
                </c:pt>
                <c:pt idx="5">
                  <c:v>57.648717331044196</c:v>
                </c:pt>
                <c:pt idx="6">
                  <c:v>57.085052614206155</c:v>
                </c:pt>
                <c:pt idx="7">
                  <c:v>56.33801900364683</c:v>
                </c:pt>
                <c:pt idx="8">
                  <c:v>53.92701789234974</c:v>
                </c:pt>
                <c:pt idx="9">
                  <c:v>53.62917258545043</c:v>
                </c:pt>
                <c:pt idx="10">
                  <c:v>53.57685321905661</c:v>
                </c:pt>
                <c:pt idx="11">
                  <c:v>53.46251411490046</c:v>
                </c:pt>
                <c:pt idx="12">
                  <c:v>53.224827882535074</c:v>
                </c:pt>
                <c:pt idx="13">
                  <c:v>53.01496176830556</c:v>
                </c:pt>
                <c:pt idx="14">
                  <c:v>52.08121486497701</c:v>
                </c:pt>
                <c:pt idx="15">
                  <c:v>51.826047673812454</c:v>
                </c:pt>
                <c:pt idx="16">
                  <c:v>49.26549935795758</c:v>
                </c:pt>
                <c:pt idx="17">
                  <c:v>49.23054127757813</c:v>
                </c:pt>
                <c:pt idx="18">
                  <c:v>48.58776284410048</c:v>
                </c:pt>
                <c:pt idx="19">
                  <c:v>47.6999292547613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1cb-5c78-f37d-3c5627152b0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1cb-5c78-f37d-3c5627152b0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1cb-5c78-f37d-3c5627152b0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1cb-5c78-f37d-3c5627152b0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1cb-5c78-f37d-3c5627152b0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1cb-5c78-f37d-3c5627152b0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1cb-5c78-f37d-3c5627152b0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1cb-5c78-f37d-3c5627152b0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1cb-5c78-f37d-3c5627152b0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1cb-5c78-f37d-3c5627152b0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1cb-5c78-f37d-3c5627152b0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1cb-5c78-f37d-3c5627152b0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1cb-5c78-f37d-3c5627152b0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1cb-5c78-f37d-3c5627152b0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1cb-5c78-f37d-3c5627152b0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1cb-5c78-f37d-3c5627152b0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1cb-5c78-f37d-3c5627152b0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1cb-5c78-f37d-3c5627152b0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1cb-5c78-f37d-3c5627152b0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1cb-5c78-f37d-3c5627152b0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51.47616025459211</c:v>
                </c:pt>
                <c:pt idx="1">
                  <c:v>56.096077997868214</c:v>
                </c:pt>
                <c:pt idx="2">
                  <c:v>52.51818583803952</c:v>
                </c:pt>
                <c:pt idx="3">
                  <c:v>50.36243954070578</c:v>
                </c:pt>
                <c:pt idx="4">
                  <c:v>52.9371407152161</c:v>
                </c:pt>
                <c:pt idx="5">
                  <c:v>52.22207740942956</c:v>
                </c:pt>
                <c:pt idx="6">
                  <c:v>55.24996761629835</c:v>
                </c:pt>
                <c:pt idx="7">
                  <c:v>41.58162121776345</c:v>
                </c:pt>
                <c:pt idx="8">
                  <c:v>41.55729276138309</c:v>
                </c:pt>
                <c:pt idx="9">
                  <c:v>59.47027761387368</c:v>
                </c:pt>
                <c:pt idx="10">
                  <c:v>55.67555099740817</c:v>
                </c:pt>
                <c:pt idx="11">
                  <c:v>50.540862518689075</c:v>
                </c:pt>
                <c:pt idx="12">
                  <c:v>54.93410875276046</c:v>
                </c:pt>
                <c:pt idx="13">
                  <c:v>47.20023891793888</c:v>
                </c:pt>
                <c:pt idx="14">
                  <c:v>47.55029325777698</c:v>
                </c:pt>
                <c:pt idx="15">
                  <c:v>51.70221424987559</c:v>
                </c:pt>
                <c:pt idx="16">
                  <c:v>65.35854386246328</c:v>
                </c:pt>
                <c:pt idx="17">
                  <c:v>49.63015148925267</c:v>
                </c:pt>
                <c:pt idx="18">
                  <c:v>49.58418102493056</c:v>
                </c:pt>
                <c:pt idx="19">
                  <c:v>58.299919297691936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71.96816398819695</c:v>
                </c:pt>
                <c:pt idx="1">
                  <c:v>65.25508393553373</c:v>
                </c:pt>
                <c:pt idx="2">
                  <c:v>63.16415470115199</c:v>
                </c:pt>
                <c:pt idx="3">
                  <c:v>62.23154088016317</c:v>
                </c:pt>
                <c:pt idx="4">
                  <c:v>58.53900778478871</c:v>
                </c:pt>
                <c:pt idx="5">
                  <c:v>57.648717331044196</c:v>
                </c:pt>
                <c:pt idx="6">
                  <c:v>57.085052614206155</c:v>
                </c:pt>
                <c:pt idx="7">
                  <c:v>56.33801900364683</c:v>
                </c:pt>
                <c:pt idx="8">
                  <c:v>53.92701789234974</c:v>
                </c:pt>
                <c:pt idx="9">
                  <c:v>53.62917258545043</c:v>
                </c:pt>
                <c:pt idx="10">
                  <c:v>53.57685321905661</c:v>
                </c:pt>
                <c:pt idx="11">
                  <c:v>53.46251411490046</c:v>
                </c:pt>
                <c:pt idx="12">
                  <c:v>53.224827882535074</c:v>
                </c:pt>
                <c:pt idx="13">
                  <c:v>53.01496176830556</c:v>
                </c:pt>
                <c:pt idx="14">
                  <c:v>52.08121486497701</c:v>
                </c:pt>
                <c:pt idx="15">
                  <c:v>51.826047673812454</c:v>
                </c:pt>
                <c:pt idx="16">
                  <c:v>49.26549935795758</c:v>
                </c:pt>
                <c:pt idx="17">
                  <c:v>49.23054127757813</c:v>
                </c:pt>
                <c:pt idx="18">
                  <c:v>48.58776284410048</c:v>
                </c:pt>
                <c:pt idx="19">
                  <c:v>47.6999292547613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fee-3cf8-8820-c456815a4f0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fee-3cf8-8820-c456815a4f0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fee-3cf8-8820-c456815a4f0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fee-3cf8-8820-c456815a4f0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fee-3cf8-8820-c456815a4f0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fee-3cf8-8820-c456815a4f0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fee-3cf8-8820-c456815a4f0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fee-3cf8-8820-c456815a4f0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fee-3cf8-8820-c456815a4f0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fee-3cf8-8820-c456815a4f0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fee-3cf8-8820-c456815a4f0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fee-3cf8-8820-c456815a4f0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fee-3cf8-8820-c456815a4f0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fee-3cf8-8820-c456815a4f0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fee-3cf8-8820-c456815a4f0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fee-3cf8-8820-c456815a4f0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fee-3cf8-8820-c456815a4f0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fee-3cf8-8820-c456815a4f0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fee-3cf8-8820-c456815a4f0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fee-3cf8-8820-c456815a4f0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52.92217378779638</c:v>
                </c:pt>
                <c:pt idx="1">
                  <c:v>56.11556500617077</c:v>
                </c:pt>
                <c:pt idx="2">
                  <c:v>54.52455588290122</c:v>
                </c:pt>
                <c:pt idx="3">
                  <c:v>47.53572194957631</c:v>
                </c:pt>
                <c:pt idx="4">
                  <c:v>41.75691134269605</c:v>
                </c:pt>
                <c:pt idx="5">
                  <c:v>40.41520943217942</c:v>
                </c:pt>
                <c:pt idx="6">
                  <c:v>57.08971709848766</c:v>
                </c:pt>
                <c:pt idx="7">
                  <c:v>36.772747849047484</c:v>
                </c:pt>
                <c:pt idx="8">
                  <c:v>61.18230592120504</c:v>
                </c:pt>
                <c:pt idx="9">
                  <c:v>51.64748610418224</c:v>
                </c:pt>
                <c:pt idx="10">
                  <c:v>50.40007874242254</c:v>
                </c:pt>
                <c:pt idx="11">
                  <c:v>46.443525091211235</c:v>
                </c:pt>
                <c:pt idx="12">
                  <c:v>43.37128400621806</c:v>
                </c:pt>
                <c:pt idx="13">
                  <c:v>59.450456718289054</c:v>
                </c:pt>
                <c:pt idx="14">
                  <c:v>56.756277325144424</c:v>
                </c:pt>
                <c:pt idx="15">
                  <c:v>60.81449131455475</c:v>
                </c:pt>
                <c:pt idx="16">
                  <c:v>58.14350395298067</c:v>
                </c:pt>
                <c:pt idx="17">
                  <c:v>44.37180012290396</c:v>
                </c:pt>
                <c:pt idx="18">
                  <c:v>48.526697585263214</c:v>
                </c:pt>
                <c:pt idx="19">
                  <c:v>56.319428842069236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71.96816398819695</c:v>
                </c:pt>
                <c:pt idx="1">
                  <c:v>65.25508393553373</c:v>
                </c:pt>
                <c:pt idx="2">
                  <c:v>63.16415470115199</c:v>
                </c:pt>
                <c:pt idx="3">
                  <c:v>62.23154088016317</c:v>
                </c:pt>
                <c:pt idx="4">
                  <c:v>58.53900778478871</c:v>
                </c:pt>
                <c:pt idx="5">
                  <c:v>57.648717331044196</c:v>
                </c:pt>
                <c:pt idx="6">
                  <c:v>57.085052614206155</c:v>
                </c:pt>
                <c:pt idx="7">
                  <c:v>56.33801900364683</c:v>
                </c:pt>
                <c:pt idx="8">
                  <c:v>53.92701789234974</c:v>
                </c:pt>
                <c:pt idx="9">
                  <c:v>53.62917258545043</c:v>
                </c:pt>
                <c:pt idx="10">
                  <c:v>53.57685321905661</c:v>
                </c:pt>
                <c:pt idx="11">
                  <c:v>53.46251411490046</c:v>
                </c:pt>
                <c:pt idx="12">
                  <c:v>53.224827882535074</c:v>
                </c:pt>
                <c:pt idx="13">
                  <c:v>53.01496176830556</c:v>
                </c:pt>
                <c:pt idx="14">
                  <c:v>52.08121486497701</c:v>
                </c:pt>
                <c:pt idx="15">
                  <c:v>51.826047673812454</c:v>
                </c:pt>
                <c:pt idx="16">
                  <c:v>49.26549935795758</c:v>
                </c:pt>
                <c:pt idx="17">
                  <c:v>49.23054127757813</c:v>
                </c:pt>
                <c:pt idx="18">
                  <c:v>48.58776284410048</c:v>
                </c:pt>
                <c:pt idx="19">
                  <c:v>47.6999292547613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e65-86a1-2082-f3a7973a10a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e65-86a1-2082-f3a7973a10a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e65-86a1-2082-f3a7973a10a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e65-86a1-2082-f3a7973a10a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e65-86a1-2082-f3a7973a10a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e65-86a1-2082-f3a7973a10a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e65-86a1-2082-f3a7973a10a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e65-86a1-2082-f3a7973a10a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e65-86a1-2082-f3a7973a10a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e65-86a1-2082-f3a7973a10a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e65-86a1-2082-f3a7973a10a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e65-86a1-2082-f3a7973a10a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e65-86a1-2082-f3a7973a10a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e65-86a1-2082-f3a7973a10a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e65-86a1-2082-f3a7973a10a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e65-86a1-2082-f3a7973a10a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e65-86a1-2082-f3a7973a10a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e65-86a1-2082-f3a7973a10a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e65-86a1-2082-f3a7973a10a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e65-86a1-2082-f3a7973a10a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4.648590379257235</c:v>
                </c:pt>
                <c:pt idx="1">
                  <c:v>2.126192338843748</c:v>
                </c:pt>
                <c:pt idx="2">
                  <c:v>3.6276351816548984</c:v>
                </c:pt>
                <c:pt idx="3">
                  <c:v>14.536711861270208</c:v>
                </c:pt>
                <c:pt idx="4">
                  <c:v>5.4920482919258795</c:v>
                </c:pt>
                <c:pt idx="5">
                  <c:v>1.3570816563242756</c:v>
                </c:pt>
                <c:pt idx="6">
                  <c:v>26.06054012468833</c:v>
                </c:pt>
                <c:pt idx="7">
                  <c:v>3.9206233659292504</c:v>
                </c:pt>
                <c:pt idx="8">
                  <c:v>2.2098971737014903</c:v>
                </c:pt>
                <c:pt idx="9">
                  <c:v>10.421044085541762</c:v>
                </c:pt>
                <c:pt idx="10">
                  <c:v>16.826396115114182</c:v>
                </c:pt>
                <c:pt idx="11">
                  <c:v>7.9797859674280955</c:v>
                </c:pt>
                <c:pt idx="12">
                  <c:v>4.8137006731216045</c:v>
                </c:pt>
                <c:pt idx="13">
                  <c:v>19.79835497130676</c:v>
                </c:pt>
                <c:pt idx="14">
                  <c:v>2.939733185492392</c:v>
                </c:pt>
                <c:pt idx="15">
                  <c:v>9.704960070994591</c:v>
                </c:pt>
                <c:pt idx="16">
                  <c:v>5.426423355295266</c:v>
                </c:pt>
                <c:pt idx="17">
                  <c:v>5.792910930755109</c:v>
                </c:pt>
                <c:pt idx="18">
                  <c:v>4.0585632515651255</c:v>
                </c:pt>
                <c:pt idx="19">
                  <c:v>3.0237945747503647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71.96816398819695</c:v>
                </c:pt>
                <c:pt idx="1">
                  <c:v>65.25508393553373</c:v>
                </c:pt>
                <c:pt idx="2">
                  <c:v>63.16415470115199</c:v>
                </c:pt>
                <c:pt idx="3">
                  <c:v>62.23154088016317</c:v>
                </c:pt>
                <c:pt idx="4">
                  <c:v>58.53900778478871</c:v>
                </c:pt>
                <c:pt idx="5">
                  <c:v>57.648717331044196</c:v>
                </c:pt>
                <c:pt idx="6">
                  <c:v>57.085052614206155</c:v>
                </c:pt>
                <c:pt idx="7">
                  <c:v>56.33801900364683</c:v>
                </c:pt>
                <c:pt idx="8">
                  <c:v>53.92701789234974</c:v>
                </c:pt>
                <c:pt idx="9">
                  <c:v>53.62917258545043</c:v>
                </c:pt>
                <c:pt idx="10">
                  <c:v>53.57685321905661</c:v>
                </c:pt>
                <c:pt idx="11">
                  <c:v>53.46251411490046</c:v>
                </c:pt>
                <c:pt idx="12">
                  <c:v>53.224827882535074</c:v>
                </c:pt>
                <c:pt idx="13">
                  <c:v>53.01496176830556</c:v>
                </c:pt>
                <c:pt idx="14">
                  <c:v>52.08121486497701</c:v>
                </c:pt>
                <c:pt idx="15">
                  <c:v>51.826047673812454</c:v>
                </c:pt>
                <c:pt idx="16">
                  <c:v>49.26549935795758</c:v>
                </c:pt>
                <c:pt idx="17">
                  <c:v>49.23054127757813</c:v>
                </c:pt>
                <c:pt idx="18">
                  <c:v>48.58776284410048</c:v>
                </c:pt>
                <c:pt idx="19">
                  <c:v>47.6999292547613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136-da12-4ffc-d504f0a2e85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136-da12-4ffc-d504f0a2e85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136-da12-4ffc-d504f0a2e85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136-da12-4ffc-d504f0a2e85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136-da12-4ffc-d504f0a2e85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136-da12-4ffc-d504f0a2e85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136-da12-4ffc-d504f0a2e85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136-da12-4ffc-d504f0a2e85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136-da12-4ffc-d504f0a2e85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136-da12-4ffc-d504f0a2e85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136-da12-4ffc-d504f0a2e85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136-da12-4ffc-d504f0a2e85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136-da12-4ffc-d504f0a2e85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136-da12-4ffc-d504f0a2e85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136-da12-4ffc-d504f0a2e85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136-da12-4ffc-d504f0a2e85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136-da12-4ffc-d504f0a2e85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136-da12-4ffc-d504f0a2e85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136-da12-4ffc-d504f0a2e85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136-da12-4ffc-d504f0a2e85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19.253745603317114</c:v>
                </c:pt>
                <c:pt idx="1">
                  <c:v>25.458626519073164</c:v>
                </c:pt>
                <c:pt idx="2">
                  <c:v>45.40397157729223</c:v>
                </c:pt>
                <c:pt idx="3">
                  <c:v>53.68534897565715</c:v>
                </c:pt>
                <c:pt idx="4">
                  <c:v>45.73446239183838</c:v>
                </c:pt>
                <c:pt idx="5">
                  <c:v>44.76440529702693</c:v>
                </c:pt>
                <c:pt idx="6">
                  <c:v>48.89807720205817</c:v>
                </c:pt>
                <c:pt idx="7">
                  <c:v>35.07474617082713</c:v>
                </c:pt>
                <c:pt idx="8">
                  <c:v>37.15651627110563</c:v>
                </c:pt>
                <c:pt idx="9">
                  <c:v>38.0539243239721</c:v>
                </c:pt>
                <c:pt idx="10">
                  <c:v>43.548346028360214</c:v>
                </c:pt>
                <c:pt idx="11">
                  <c:v>37.43497210119006</c:v>
                </c:pt>
                <c:pt idx="12">
                  <c:v>46.97268445430933</c:v>
                </c:pt>
                <c:pt idx="13">
                  <c:v>50.3769446096733</c:v>
                </c:pt>
                <c:pt idx="14">
                  <c:v>50.34498770013815</c:v>
                </c:pt>
                <c:pt idx="15">
                  <c:v>64.41416495354778</c:v>
                </c:pt>
                <c:pt idx="16">
                  <c:v>39.49799753286764</c:v>
                </c:pt>
                <c:pt idx="17">
                  <c:v>38.52940032750958</c:v>
                </c:pt>
                <c:pt idx="18">
                  <c:v>29.636946554412205</c:v>
                </c:pt>
                <c:pt idx="19">
                  <c:v>32.319838049468075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71.96816398819695</c:v>
                </c:pt>
                <c:pt idx="1">
                  <c:v>65.25508393553373</c:v>
                </c:pt>
                <c:pt idx="2">
                  <c:v>63.16415470115199</c:v>
                </c:pt>
                <c:pt idx="3">
                  <c:v>62.23154088016317</c:v>
                </c:pt>
                <c:pt idx="4">
                  <c:v>58.53900778478871</c:v>
                </c:pt>
                <c:pt idx="5">
                  <c:v>57.648717331044196</c:v>
                </c:pt>
                <c:pt idx="6">
                  <c:v>57.085052614206155</c:v>
                </c:pt>
                <c:pt idx="7">
                  <c:v>56.33801900364683</c:v>
                </c:pt>
                <c:pt idx="8">
                  <c:v>53.92701789234974</c:v>
                </c:pt>
                <c:pt idx="9">
                  <c:v>53.62917258545043</c:v>
                </c:pt>
                <c:pt idx="10">
                  <c:v>53.57685321905661</c:v>
                </c:pt>
                <c:pt idx="11">
                  <c:v>53.46251411490046</c:v>
                </c:pt>
                <c:pt idx="12">
                  <c:v>53.224827882535074</c:v>
                </c:pt>
                <c:pt idx="13">
                  <c:v>53.01496176830556</c:v>
                </c:pt>
                <c:pt idx="14">
                  <c:v>52.08121486497701</c:v>
                </c:pt>
                <c:pt idx="15">
                  <c:v>51.826047673812454</c:v>
                </c:pt>
                <c:pt idx="16">
                  <c:v>49.26549935795758</c:v>
                </c:pt>
                <c:pt idx="17">
                  <c:v>49.23054127757813</c:v>
                </c:pt>
                <c:pt idx="18">
                  <c:v>48.58776284410048</c:v>
                </c:pt>
                <c:pt idx="19">
                  <c:v>47.6999292547613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7ab-a651-724b-df7f2bdcd78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7ab-a651-724b-df7f2bdcd78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7ab-a651-724b-df7f2bdcd78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7ab-a651-724b-df7f2bdcd78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7ab-a651-724b-df7f2bdcd78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7ab-a651-724b-df7f2bdcd78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7ab-a651-724b-df7f2bdcd78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7ab-a651-724b-df7f2bdcd78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7ab-a651-724b-df7f2bdcd78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7ab-a651-724b-df7f2bdcd78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7ab-a651-724b-df7f2bdcd78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7ab-a651-724b-df7f2bdcd78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7ab-a651-724b-df7f2bdcd78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7ab-a651-724b-df7f2bdcd78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7ab-a651-724b-df7f2bdcd78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7ab-a651-724b-df7f2bdcd78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7ab-a651-724b-df7f2bdcd78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7ab-a651-724b-df7f2bdcd78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7ab-a651-724b-df7f2bdcd78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7ab-a651-724b-df7f2bdcd78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22.134299641436073</c:v>
                </c:pt>
                <c:pt idx="1">
                  <c:v>43.287004082647975</c:v>
                </c:pt>
                <c:pt idx="2">
                  <c:v>42.92092925279742</c:v>
                </c:pt>
                <c:pt idx="3">
                  <c:v>32.57597917374429</c:v>
                </c:pt>
                <c:pt idx="4">
                  <c:v>48.81303874103321</c:v>
                </c:pt>
                <c:pt idx="5">
                  <c:v>35.55808778436912</c:v>
                </c:pt>
                <c:pt idx="6">
                  <c:v>35.94394906963706</c:v>
                </c:pt>
                <c:pt idx="7">
                  <c:v>35.74967315110462</c:v>
                </c:pt>
                <c:pt idx="8">
                  <c:v>38.44978655921374</c:v>
                </c:pt>
                <c:pt idx="9">
                  <c:v>28.732231258002926</c:v>
                </c:pt>
                <c:pt idx="10">
                  <c:v>26.939385659776903</c:v>
                </c:pt>
                <c:pt idx="11">
                  <c:v>28.172420323357322</c:v>
                </c:pt>
                <c:pt idx="12">
                  <c:v>28.877660966543953</c:v>
                </c:pt>
                <c:pt idx="13">
                  <c:v>28.955008480203166</c:v>
                </c:pt>
                <c:pt idx="14">
                  <c:v>36.84539524932729</c:v>
                </c:pt>
                <c:pt idx="15">
                  <c:v>29.824213260291625</c:v>
                </c:pt>
                <c:pt idx="16">
                  <c:v>39.105390915311226</c:v>
                </c:pt>
                <c:pt idx="17">
                  <c:v>38.14192562718581</c:v>
                </c:pt>
                <c:pt idx="18">
                  <c:v>35.16616821350049</c:v>
                </c:pt>
                <c:pt idx="19">
                  <c:v>37.13061590386182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71.96816398819695</c:v>
                </c:pt>
                <c:pt idx="1">
                  <c:v>65.25508393553373</c:v>
                </c:pt>
                <c:pt idx="2">
                  <c:v>63.16415470115199</c:v>
                </c:pt>
                <c:pt idx="3">
                  <c:v>62.23154088016317</c:v>
                </c:pt>
                <c:pt idx="4">
                  <c:v>58.53900778478871</c:v>
                </c:pt>
                <c:pt idx="5">
                  <c:v>57.648717331044196</c:v>
                </c:pt>
                <c:pt idx="6">
                  <c:v>57.085052614206155</c:v>
                </c:pt>
                <c:pt idx="7">
                  <c:v>56.33801900364683</c:v>
                </c:pt>
                <c:pt idx="8">
                  <c:v>53.92701789234974</c:v>
                </c:pt>
                <c:pt idx="9">
                  <c:v>53.62917258545043</c:v>
                </c:pt>
                <c:pt idx="10">
                  <c:v>53.57685321905661</c:v>
                </c:pt>
                <c:pt idx="11">
                  <c:v>53.46251411490046</c:v>
                </c:pt>
                <c:pt idx="12">
                  <c:v>53.224827882535074</c:v>
                </c:pt>
                <c:pt idx="13">
                  <c:v>53.01496176830556</c:v>
                </c:pt>
                <c:pt idx="14">
                  <c:v>52.08121486497701</c:v>
                </c:pt>
                <c:pt idx="15">
                  <c:v>51.826047673812454</c:v>
                </c:pt>
                <c:pt idx="16">
                  <c:v>49.26549935795758</c:v>
                </c:pt>
                <c:pt idx="17">
                  <c:v>49.23054127757813</c:v>
                </c:pt>
                <c:pt idx="18">
                  <c:v>48.58776284410048</c:v>
                </c:pt>
                <c:pt idx="19">
                  <c:v>47.6999292547613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11f-d80d-d0fa-b369f066a6a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11f-d80d-d0fa-b369f066a6a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11f-d80d-d0fa-b369f066a6a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11f-d80d-d0fa-b369f066a6a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11f-d80d-d0fa-b369f066a6a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11f-d80d-d0fa-b369f066a6a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11f-d80d-d0fa-b369f066a6a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11f-d80d-d0fa-b369f066a6a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11f-d80d-d0fa-b369f066a6a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11f-d80d-d0fa-b369f066a6a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11f-d80d-d0fa-b369f066a6a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11f-d80d-d0fa-b369f066a6a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11f-d80d-d0fa-b369f066a6a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11f-d80d-d0fa-b369f066a6a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11f-d80d-d0fa-b369f066a6a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11f-d80d-d0fa-b369f066a6a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11f-d80d-d0fa-b369f066a6a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11f-d80d-d0fa-b369f066a6a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11f-d80d-d0fa-b369f066a6a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11f-d80d-d0fa-b369f066a6a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10.078195781185325</c:v>
                </c:pt>
                <c:pt idx="1">
                  <c:v>6.304807691893311</c:v>
                </c:pt>
                <c:pt idx="2">
                  <c:v>3.133832312320732</c:v>
                </c:pt>
                <c:pt idx="3">
                  <c:v>19.724909388313264</c:v>
                </c:pt>
                <c:pt idx="4">
                  <c:v>7.169264036731232</c:v>
                </c:pt>
                <c:pt idx="5">
                  <c:v>7.126497757430504</c:v>
                </c:pt>
                <c:pt idx="6">
                  <c:v>5.9461490709309075</c:v>
                </c:pt>
                <c:pt idx="7">
                  <c:v>5.008398280344399</c:v>
                </c:pt>
                <c:pt idx="8">
                  <c:v>3.802467531670329</c:v>
                </c:pt>
                <c:pt idx="9">
                  <c:v>4.560321533592062</c:v>
                </c:pt>
                <c:pt idx="10">
                  <c:v>4.415050444735442</c:v>
                </c:pt>
                <c:pt idx="11">
                  <c:v>4.950354584014839</c:v>
                </c:pt>
                <c:pt idx="12">
                  <c:v>4.658759821454787</c:v>
                </c:pt>
                <c:pt idx="13">
                  <c:v>5.425230678117954</c:v>
                </c:pt>
                <c:pt idx="14">
                  <c:v>6.005338782553257</c:v>
                </c:pt>
                <c:pt idx="15">
                  <c:v>6.3531209404449225</c:v>
                </c:pt>
                <c:pt idx="16">
                  <c:v>2.0821648351470317</c:v>
                </c:pt>
                <c:pt idx="17">
                  <c:v>7.775444360608116</c:v>
                </c:pt>
                <c:pt idx="18">
                  <c:v>38.20016048199426</c:v>
                </c:pt>
                <c:pt idx="19">
                  <c:v>1.169176713106945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71.96816398819695</c:v>
                </c:pt>
                <c:pt idx="1">
                  <c:v>65.25508393553373</c:v>
                </c:pt>
                <c:pt idx="2">
                  <c:v>63.16415470115199</c:v>
                </c:pt>
                <c:pt idx="3">
                  <c:v>62.23154088016317</c:v>
                </c:pt>
                <c:pt idx="4">
                  <c:v>58.53900778478871</c:v>
                </c:pt>
                <c:pt idx="5">
                  <c:v>57.648717331044196</c:v>
                </c:pt>
                <c:pt idx="6">
                  <c:v>57.085052614206155</c:v>
                </c:pt>
                <c:pt idx="7">
                  <c:v>56.33801900364683</c:v>
                </c:pt>
                <c:pt idx="8">
                  <c:v>53.92701789234974</c:v>
                </c:pt>
                <c:pt idx="9">
                  <c:v>53.62917258545043</c:v>
                </c:pt>
                <c:pt idx="10">
                  <c:v>53.57685321905661</c:v>
                </c:pt>
                <c:pt idx="11">
                  <c:v>53.46251411490046</c:v>
                </c:pt>
                <c:pt idx="12">
                  <c:v>53.224827882535074</c:v>
                </c:pt>
                <c:pt idx="13">
                  <c:v>53.01496176830556</c:v>
                </c:pt>
                <c:pt idx="14">
                  <c:v>52.08121486497701</c:v>
                </c:pt>
                <c:pt idx="15">
                  <c:v>51.826047673812454</c:v>
                </c:pt>
                <c:pt idx="16">
                  <c:v>49.26549935795758</c:v>
                </c:pt>
                <c:pt idx="17">
                  <c:v>49.23054127757813</c:v>
                </c:pt>
                <c:pt idx="18">
                  <c:v>48.58776284410048</c:v>
                </c:pt>
                <c:pt idx="19">
                  <c:v>47.6999292547613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2e5-5c6b-1260-efb90fecddb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2e5-5c6b-1260-efb90fecddb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2e5-5c6b-1260-efb90fecddb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2e5-5c6b-1260-efb90fecddb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2e5-5c6b-1260-efb90fecddb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2e5-5c6b-1260-efb90fecddb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2e5-5c6b-1260-efb90fecddb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2e5-5c6b-1260-efb90fecddb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2e5-5c6b-1260-efb90fecddb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2e5-5c6b-1260-efb90fecddb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2e5-5c6b-1260-efb90fecddb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2e5-5c6b-1260-efb90fecddb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2e5-5c6b-1260-efb90fecddb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2e5-5c6b-1260-efb90fecddb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2e5-5c6b-1260-efb90fecddb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2e5-5c6b-1260-efb90fecddb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2e5-5c6b-1260-efb90fecddb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2e5-5c6b-1260-efb90fecddb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2e5-5c6b-1260-efb90fecddb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2e5-5c6b-1260-efb90fecddb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81.86010692923976</c:v>
                </c:pt>
                <c:pt idx="1">
                  <c:v>44.56914847254928</c:v>
                </c:pt>
                <c:pt idx="2">
                  <c:v>34.491614134963136</c:v>
                </c:pt>
                <c:pt idx="3">
                  <c:v>46.293145655712316</c:v>
                </c:pt>
                <c:pt idx="4">
                  <c:v>53.674825619137174</c:v>
                </c:pt>
                <c:pt idx="5">
                  <c:v>90.25426185532602</c:v>
                </c:pt>
                <c:pt idx="6">
                  <c:v>26.442873316183682</c:v>
                </c:pt>
                <c:pt idx="7">
                  <c:v>86.63146164835673</c:v>
                </c:pt>
                <c:pt idx="8">
                  <c:v>82.0698358475977</c:v>
                </c:pt>
                <c:pt idx="9">
                  <c:v>10.755218422400953</c:v>
                </c:pt>
                <c:pt idx="10">
                  <c:v>37.98312957646278</c:v>
                </c:pt>
                <c:pt idx="11">
                  <c:v>66.28069477124275</c:v>
                </c:pt>
                <c:pt idx="12">
                  <c:v>48.80085470486211</c:v>
                </c:pt>
                <c:pt idx="13">
                  <c:v>55.05926440346923</c:v>
                </c:pt>
                <c:pt idx="14">
                  <c:v>51.77963790222926</c:v>
                </c:pt>
                <c:pt idx="15">
                  <c:v>60.08921832390305</c:v>
                </c:pt>
                <c:pt idx="16">
                  <c:v>67.70679455893806</c:v>
                </c:pt>
                <c:pt idx="17">
                  <c:v>79.7227563235275</c:v>
                </c:pt>
                <c:pt idx="18">
                  <c:v>4.764062319064291</c:v>
                </c:pt>
                <c:pt idx="19">
                  <c:v>25.504991260473542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71.96816398819695</c:v>
                </c:pt>
                <c:pt idx="1">
                  <c:v>65.25508393553373</c:v>
                </c:pt>
                <c:pt idx="2">
                  <c:v>63.16415470115199</c:v>
                </c:pt>
                <c:pt idx="3">
                  <c:v>62.23154088016317</c:v>
                </c:pt>
                <c:pt idx="4">
                  <c:v>58.53900778478871</c:v>
                </c:pt>
                <c:pt idx="5">
                  <c:v>57.648717331044196</c:v>
                </c:pt>
                <c:pt idx="6">
                  <c:v>57.085052614206155</c:v>
                </c:pt>
                <c:pt idx="7">
                  <c:v>56.33801900364683</c:v>
                </c:pt>
                <c:pt idx="8">
                  <c:v>53.92701789234974</c:v>
                </c:pt>
                <c:pt idx="9">
                  <c:v>53.62917258545043</c:v>
                </c:pt>
                <c:pt idx="10">
                  <c:v>53.57685321905661</c:v>
                </c:pt>
                <c:pt idx="11">
                  <c:v>53.46251411490046</c:v>
                </c:pt>
                <c:pt idx="12">
                  <c:v>53.224827882535074</c:v>
                </c:pt>
                <c:pt idx="13">
                  <c:v>53.01496176830556</c:v>
                </c:pt>
                <c:pt idx="14">
                  <c:v>52.08121486497701</c:v>
                </c:pt>
                <c:pt idx="15">
                  <c:v>51.826047673812454</c:v>
                </c:pt>
                <c:pt idx="16">
                  <c:v>49.26549935795758</c:v>
                </c:pt>
                <c:pt idx="17">
                  <c:v>49.23054127757813</c:v>
                </c:pt>
                <c:pt idx="18">
                  <c:v>48.58776284410048</c:v>
                </c:pt>
                <c:pt idx="19">
                  <c:v>47.6999292547613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54e-fff0-5e33-731e55c2b7a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54e-fff0-5e33-731e55c2b7a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54e-fff0-5e33-731e55c2b7a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54e-fff0-5e33-731e55c2b7a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54e-fff0-5e33-731e55c2b7a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54e-fff0-5e33-731e55c2b7a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54e-fff0-5e33-731e55c2b7a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54e-fff0-5e33-731e55c2b7a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54e-fff0-5e33-731e55c2b7a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54e-fff0-5e33-731e55c2b7a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54e-fff0-5e33-731e55c2b7a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54e-fff0-5e33-731e55c2b7a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54e-fff0-5e33-731e55c2b7a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54e-fff0-5e33-731e55c2b7a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54e-fff0-5e33-731e55c2b7a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54e-fff0-5e33-731e55c2b7a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54e-fff0-5e33-731e55c2b7a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54e-fff0-5e33-731e55c2b7a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54e-fff0-5e33-731e55c2b7a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54e-fff0-5e33-731e55c2b7a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25.835677659712992</c:v>
                </c:pt>
                <c:pt idx="1">
                  <c:v>22.609000421838456</c:v>
                </c:pt>
                <c:pt idx="2">
                  <c:v>18.895876806580567</c:v>
                </c:pt>
                <c:pt idx="3">
                  <c:v>13.91608900193259</c:v>
                </c:pt>
                <c:pt idx="4">
                  <c:v>19.07580768869789</c:v>
                </c:pt>
                <c:pt idx="5">
                  <c:v>27.473837702317905</c:v>
                </c:pt>
                <c:pt idx="6">
                  <c:v>32.00930036349154</c:v>
                </c:pt>
                <c:pt idx="7">
                  <c:v>18.91628549436925</c:v>
                </c:pt>
                <c:pt idx="8">
                  <c:v>28.28053008594543</c:v>
                </c:pt>
                <c:pt idx="9">
                  <c:v>20.294830254493817</c:v>
                </c:pt>
                <c:pt idx="10">
                  <c:v>13.16486206524883</c:v>
                </c:pt>
                <c:pt idx="11">
                  <c:v>31.440281874945534</c:v>
                </c:pt>
                <c:pt idx="12">
                  <c:v>40.88118051619231</c:v>
                </c:pt>
                <c:pt idx="13">
                  <c:v>21.634978184612372</c:v>
                </c:pt>
                <c:pt idx="14">
                  <c:v>24.866172105947033</c:v>
                </c:pt>
                <c:pt idx="15">
                  <c:v>20.76991327669602</c:v>
                </c:pt>
                <c:pt idx="16">
                  <c:v>7.383465756216876</c:v>
                </c:pt>
                <c:pt idx="17">
                  <c:v>24.426547288518755</c:v>
                </c:pt>
                <c:pt idx="18">
                  <c:v>12.101100565752374</c:v>
                </c:pt>
                <c:pt idx="19">
                  <c:v>40.43663401332797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66.89831586029081</c:v>
                </c:pt>
                <c:pt idx="1">
                  <c:v>66.05026334595824</c:v>
                </c:pt>
                <c:pt idx="2">
                  <c:v>64.41416495354778</c:v>
                </c:pt>
                <c:pt idx="3">
                  <c:v>61.29282781816333</c:v>
                </c:pt>
                <c:pt idx="4">
                  <c:v>60.67692429871586</c:v>
                </c:pt>
                <c:pt idx="5">
                  <c:v>58.403511904131</c:v>
                </c:pt>
                <c:pt idx="6">
                  <c:v>56.58896278535115</c:v>
                </c:pt>
                <c:pt idx="7">
                  <c:v>55.15276180439304</c:v>
                </c:pt>
                <c:pt idx="8">
                  <c:v>53.68534897565715</c:v>
                </c:pt>
                <c:pt idx="9">
                  <c:v>51.31325451135725</c:v>
                </c:pt>
                <c:pt idx="10">
                  <c:v>50.3769446096733</c:v>
                </c:pt>
                <c:pt idx="11">
                  <c:v>50.34498770013815</c:v>
                </c:pt>
                <c:pt idx="12">
                  <c:v>49.495429413989996</c:v>
                </c:pt>
                <c:pt idx="13">
                  <c:v>49.04624085622382</c:v>
                </c:pt>
                <c:pt idx="14">
                  <c:v>48.89807720205817</c:v>
                </c:pt>
                <c:pt idx="15">
                  <c:v>48.846587767565495</c:v>
                </c:pt>
                <c:pt idx="16">
                  <c:v>48.389741239438365</c:v>
                </c:pt>
                <c:pt idx="17">
                  <c:v>48.351423083697654</c:v>
                </c:pt>
                <c:pt idx="18">
                  <c:v>46.97268445430933</c:v>
                </c:pt>
                <c:pt idx="19">
                  <c:v>46.7380455080405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c91-127d-4ac8-ea504d68bb8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c91-127d-4ac8-ea504d68bb8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c91-127d-4ac8-ea504d68bb8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c91-127d-4ac8-ea504d68bb8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c91-127d-4ac8-ea504d68bb8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c91-127d-4ac8-ea504d68bb8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c91-127d-4ac8-ea504d68bb8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c91-127d-4ac8-ea504d68bb8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c91-127d-4ac8-ea504d68bb8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c91-127d-4ac8-ea504d68bb8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c91-127d-4ac8-ea504d68bb8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c91-127d-4ac8-ea504d68bb8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c91-127d-4ac8-ea504d68bb8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c91-127d-4ac8-ea504d68bb8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c91-127d-4ac8-ea504d68bb8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c91-127d-4ac8-ea504d68bb8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c91-127d-4ac8-ea504d68bb8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c91-127d-4ac8-ea504d68bb8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c91-127d-4ac8-ea504d68bb8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c91-127d-4ac8-ea504d68bb8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29.203202619122614</c:v>
                </c:pt>
                <c:pt idx="1">
                  <c:v>60.28182430112331</c:v>
                </c:pt>
                <c:pt idx="2">
                  <c:v>64.85231487515505</c:v>
                </c:pt>
                <c:pt idx="3">
                  <c:v>57.83411429421969</c:v>
                </c:pt>
                <c:pt idx="4">
                  <c:v>47.69460547604813</c:v>
                </c:pt>
                <c:pt idx="5">
                  <c:v>52.18616354915312</c:v>
                </c:pt>
                <c:pt idx="6">
                  <c:v>52.0756617509627</c:v>
                </c:pt>
                <c:pt idx="7">
                  <c:v>48.534662829141006</c:v>
                </c:pt>
                <c:pt idx="8">
                  <c:v>40.86669979971177</c:v>
                </c:pt>
                <c:pt idx="9">
                  <c:v>38.07532424270237</c:v>
                </c:pt>
                <c:pt idx="10">
                  <c:v>42.964957309418686</c:v>
                </c:pt>
                <c:pt idx="11">
                  <c:v>47.483321163414615</c:v>
                </c:pt>
                <c:pt idx="12">
                  <c:v>31.003758555077514</c:v>
                </c:pt>
                <c:pt idx="13">
                  <c:v>51.684581106344424</c:v>
                </c:pt>
                <c:pt idx="14">
                  <c:v>59.63331782829346</c:v>
                </c:pt>
                <c:pt idx="15">
                  <c:v>37.556474876610174</c:v>
                </c:pt>
                <c:pt idx="16">
                  <c:v>29.682452494558866</c:v>
                </c:pt>
                <c:pt idx="17">
                  <c:v>51.12435107198831</c:v>
                </c:pt>
                <c:pt idx="18">
                  <c:v>52.03785190765147</c:v>
                </c:pt>
                <c:pt idx="19">
                  <c:v>46.56096967235503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66.89831586029081</c:v>
                </c:pt>
                <c:pt idx="1">
                  <c:v>66.05026334595824</c:v>
                </c:pt>
                <c:pt idx="2">
                  <c:v>64.41416495354778</c:v>
                </c:pt>
                <c:pt idx="3">
                  <c:v>61.29282781816333</c:v>
                </c:pt>
                <c:pt idx="4">
                  <c:v>60.67692429871586</c:v>
                </c:pt>
                <c:pt idx="5">
                  <c:v>58.403511904131</c:v>
                </c:pt>
                <c:pt idx="6">
                  <c:v>56.58896278535115</c:v>
                </c:pt>
                <c:pt idx="7">
                  <c:v>55.15276180439304</c:v>
                </c:pt>
                <c:pt idx="8">
                  <c:v>53.68534897565715</c:v>
                </c:pt>
                <c:pt idx="9">
                  <c:v>51.31325451135725</c:v>
                </c:pt>
                <c:pt idx="10">
                  <c:v>50.3769446096733</c:v>
                </c:pt>
                <c:pt idx="11">
                  <c:v>50.34498770013815</c:v>
                </c:pt>
                <c:pt idx="12">
                  <c:v>49.495429413989996</c:v>
                </c:pt>
                <c:pt idx="13">
                  <c:v>49.04624085622382</c:v>
                </c:pt>
                <c:pt idx="14">
                  <c:v>48.89807720205817</c:v>
                </c:pt>
                <c:pt idx="15">
                  <c:v>48.846587767565495</c:v>
                </c:pt>
                <c:pt idx="16">
                  <c:v>48.389741239438365</c:v>
                </c:pt>
                <c:pt idx="17">
                  <c:v>48.351423083697654</c:v>
                </c:pt>
                <c:pt idx="18">
                  <c:v>46.97268445430933</c:v>
                </c:pt>
                <c:pt idx="19">
                  <c:v>46.7380455080405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564-edff-1a7e-301d7b46d96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564-edff-1a7e-301d7b46d96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564-edff-1a7e-301d7b46d96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564-edff-1a7e-301d7b46d96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564-edff-1a7e-301d7b46d96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564-edff-1a7e-301d7b46d96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564-edff-1a7e-301d7b46d96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564-edff-1a7e-301d7b46d96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564-edff-1a7e-301d7b46d96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564-edff-1a7e-301d7b46d96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564-edff-1a7e-301d7b46d96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564-edff-1a7e-301d7b46d96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564-edff-1a7e-301d7b46d96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564-edff-1a7e-301d7b46d96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564-edff-1a7e-301d7b46d96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564-edff-1a7e-301d7b46d96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564-edff-1a7e-301d7b46d96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564-edff-1a7e-301d7b46d96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564-edff-1a7e-301d7b46d96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564-edff-1a7e-301d7b46d96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51.67722982027127</c:v>
                </c:pt>
                <c:pt idx="1">
                  <c:v>46.14736633590791</c:v>
                </c:pt>
                <c:pt idx="2">
                  <c:v>51.70221424987559</c:v>
                </c:pt>
                <c:pt idx="3">
                  <c:v>48.22729690044609</c:v>
                </c:pt>
                <c:pt idx="4">
                  <c:v>54.67958896311353</c:v>
                </c:pt>
                <c:pt idx="5">
                  <c:v>50.986154755697775</c:v>
                </c:pt>
                <c:pt idx="6">
                  <c:v>44.296016187319985</c:v>
                </c:pt>
                <c:pt idx="7">
                  <c:v>48.47862265908596</c:v>
                </c:pt>
                <c:pt idx="8">
                  <c:v>50.36243954070578</c:v>
                </c:pt>
                <c:pt idx="9">
                  <c:v>50.20769730131935</c:v>
                </c:pt>
                <c:pt idx="10">
                  <c:v>47.20023891793888</c:v>
                </c:pt>
                <c:pt idx="11">
                  <c:v>47.55029325777698</c:v>
                </c:pt>
                <c:pt idx="12">
                  <c:v>48.5358390727555</c:v>
                </c:pt>
                <c:pt idx="13">
                  <c:v>56.293750494629634</c:v>
                </c:pt>
                <c:pt idx="14">
                  <c:v>55.24996761629835</c:v>
                </c:pt>
                <c:pt idx="15">
                  <c:v>58.09368089958462</c:v>
                </c:pt>
                <c:pt idx="16">
                  <c:v>49.166825648027775</c:v>
                </c:pt>
                <c:pt idx="17">
                  <c:v>41.96315718618415</c:v>
                </c:pt>
                <c:pt idx="18">
                  <c:v>54.93410875276046</c:v>
                </c:pt>
                <c:pt idx="19">
                  <c:v>56.917637342568554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66.89831586029081</c:v>
                </c:pt>
                <c:pt idx="1">
                  <c:v>66.05026334595824</c:v>
                </c:pt>
                <c:pt idx="2">
                  <c:v>64.41416495354778</c:v>
                </c:pt>
                <c:pt idx="3">
                  <c:v>61.29282781816333</c:v>
                </c:pt>
                <c:pt idx="4">
                  <c:v>60.67692429871586</c:v>
                </c:pt>
                <c:pt idx="5">
                  <c:v>58.403511904131</c:v>
                </c:pt>
                <c:pt idx="6">
                  <c:v>56.58896278535115</c:v>
                </c:pt>
                <c:pt idx="7">
                  <c:v>55.15276180439304</c:v>
                </c:pt>
                <c:pt idx="8">
                  <c:v>53.68534897565715</c:v>
                </c:pt>
                <c:pt idx="9">
                  <c:v>51.31325451135725</c:v>
                </c:pt>
                <c:pt idx="10">
                  <c:v>50.3769446096733</c:v>
                </c:pt>
                <c:pt idx="11">
                  <c:v>50.34498770013815</c:v>
                </c:pt>
                <c:pt idx="12">
                  <c:v>49.495429413989996</c:v>
                </c:pt>
                <c:pt idx="13">
                  <c:v>49.04624085622382</c:v>
                </c:pt>
                <c:pt idx="14">
                  <c:v>48.89807720205817</c:v>
                </c:pt>
                <c:pt idx="15">
                  <c:v>48.846587767565495</c:v>
                </c:pt>
                <c:pt idx="16">
                  <c:v>48.389741239438365</c:v>
                </c:pt>
                <c:pt idx="17">
                  <c:v>48.351423083697654</c:v>
                </c:pt>
                <c:pt idx="18">
                  <c:v>46.97268445430933</c:v>
                </c:pt>
                <c:pt idx="19">
                  <c:v>46.7380455080405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03c-0a96-4232-3baf9d4a1ab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03c-0a96-4232-3baf9d4a1ab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03c-0a96-4232-3baf9d4a1ab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03c-0a96-4232-3baf9d4a1ab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03c-0a96-4232-3baf9d4a1ab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03c-0a96-4232-3baf9d4a1ab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03c-0a96-4232-3baf9d4a1ab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03c-0a96-4232-3baf9d4a1ab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03c-0a96-4232-3baf9d4a1ab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03c-0a96-4232-3baf9d4a1ab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03c-0a96-4232-3baf9d4a1ab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03c-0a96-4232-3baf9d4a1ab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03c-0a96-4232-3baf9d4a1ab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03c-0a96-4232-3baf9d4a1ab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03c-0a96-4232-3baf9d4a1ab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03c-0a96-4232-3baf9d4a1ab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03c-0a96-4232-3baf9d4a1ab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03c-0a96-4232-3baf9d4a1ab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03c-0a96-4232-3baf9d4a1ab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03c-0a96-4232-3baf9d4a1ab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50.867536625960525</c:v>
                </c:pt>
                <c:pt idx="1">
                  <c:v>46.483899284152706</c:v>
                </c:pt>
                <c:pt idx="2">
                  <c:v>60.81449131455475</c:v>
                </c:pt>
                <c:pt idx="3">
                  <c:v>52.30272426820074</c:v>
                </c:pt>
                <c:pt idx="4">
                  <c:v>49.07667231362974</c:v>
                </c:pt>
                <c:pt idx="5">
                  <c:v>55.006595114196514</c:v>
                </c:pt>
                <c:pt idx="6">
                  <c:v>53.862469650206904</c:v>
                </c:pt>
                <c:pt idx="7">
                  <c:v>46.88351421680601</c:v>
                </c:pt>
                <c:pt idx="8">
                  <c:v>47.53572194957631</c:v>
                </c:pt>
                <c:pt idx="9">
                  <c:v>31.88063079213884</c:v>
                </c:pt>
                <c:pt idx="10">
                  <c:v>59.450456718289054</c:v>
                </c:pt>
                <c:pt idx="11">
                  <c:v>56.756277325144424</c:v>
                </c:pt>
                <c:pt idx="12">
                  <c:v>50.00186263095103</c:v>
                </c:pt>
                <c:pt idx="13">
                  <c:v>53.36727763823995</c:v>
                </c:pt>
                <c:pt idx="14">
                  <c:v>57.08971709848766</c:v>
                </c:pt>
                <c:pt idx="15">
                  <c:v>44.271473982770424</c:v>
                </c:pt>
                <c:pt idx="16">
                  <c:v>47.46145358422713</c:v>
                </c:pt>
                <c:pt idx="17">
                  <c:v>58.04085119832674</c:v>
                </c:pt>
                <c:pt idx="18">
                  <c:v>43.37128400621806</c:v>
                </c:pt>
                <c:pt idx="19">
                  <c:v>41.865551265144816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66.89831586029081</c:v>
                </c:pt>
                <c:pt idx="1">
                  <c:v>66.05026334595824</c:v>
                </c:pt>
                <c:pt idx="2">
                  <c:v>64.41416495354778</c:v>
                </c:pt>
                <c:pt idx="3">
                  <c:v>61.29282781816333</c:v>
                </c:pt>
                <c:pt idx="4">
                  <c:v>60.67692429871586</c:v>
                </c:pt>
                <c:pt idx="5">
                  <c:v>58.403511904131</c:v>
                </c:pt>
                <c:pt idx="6">
                  <c:v>56.58896278535115</c:v>
                </c:pt>
                <c:pt idx="7">
                  <c:v>55.15276180439304</c:v>
                </c:pt>
                <c:pt idx="8">
                  <c:v>53.68534897565715</c:v>
                </c:pt>
                <c:pt idx="9">
                  <c:v>51.31325451135725</c:v>
                </c:pt>
                <c:pt idx="10">
                  <c:v>50.3769446096733</c:v>
                </c:pt>
                <c:pt idx="11">
                  <c:v>50.34498770013815</c:v>
                </c:pt>
                <c:pt idx="12">
                  <c:v>49.495429413989996</c:v>
                </c:pt>
                <c:pt idx="13">
                  <c:v>49.04624085622382</c:v>
                </c:pt>
                <c:pt idx="14">
                  <c:v>48.89807720205817</c:v>
                </c:pt>
                <c:pt idx="15">
                  <c:v>48.846587767565495</c:v>
                </c:pt>
                <c:pt idx="16">
                  <c:v>48.389741239438365</c:v>
                </c:pt>
                <c:pt idx="17">
                  <c:v>48.351423083697654</c:v>
                </c:pt>
                <c:pt idx="18">
                  <c:v>46.97268445430933</c:v>
                </c:pt>
                <c:pt idx="19">
                  <c:v>46.7380455080405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cda-439d-6fab-54684cddaab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cda-439d-6fab-54684cddaab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cda-439d-6fab-54684cddaab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cda-439d-6fab-54684cddaab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cda-439d-6fab-54684cddaab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cda-439d-6fab-54684cddaab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cda-439d-6fab-54684cddaab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cda-439d-6fab-54684cddaab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cda-439d-6fab-54684cddaab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cda-439d-6fab-54684cddaab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cda-439d-6fab-54684cddaab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cda-439d-6fab-54684cddaab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cda-439d-6fab-54684cddaab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cda-439d-6fab-54684cddaab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cda-439d-6fab-54684cddaab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cda-439d-6fab-54684cddaab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cda-439d-6fab-54684cddaab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cda-439d-6fab-54684cddaab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cda-439d-6fab-54684cddaab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cda-439d-6fab-54684cddaab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2.6823647316135646</c:v>
                </c:pt>
                <c:pt idx="1">
                  <c:v>2.159200131516481</c:v>
                </c:pt>
                <c:pt idx="2">
                  <c:v>9.704960070994591</c:v>
                </c:pt>
                <c:pt idx="3">
                  <c:v>9.00270274357598</c:v>
                </c:pt>
                <c:pt idx="4">
                  <c:v>1.5449744888988142</c:v>
                </c:pt>
                <c:pt idx="5">
                  <c:v>2.4595394352877546</c:v>
                </c:pt>
                <c:pt idx="6">
                  <c:v>1.6114545823402633</c:v>
                </c:pt>
                <c:pt idx="7">
                  <c:v>1.8853573058610444</c:v>
                </c:pt>
                <c:pt idx="8">
                  <c:v>14.536711861270208</c:v>
                </c:pt>
                <c:pt idx="9">
                  <c:v>2.0917102011685538</c:v>
                </c:pt>
                <c:pt idx="10">
                  <c:v>19.79835497130676</c:v>
                </c:pt>
                <c:pt idx="11">
                  <c:v>2.939733185492392</c:v>
                </c:pt>
                <c:pt idx="12">
                  <c:v>22.868001588837735</c:v>
                </c:pt>
                <c:pt idx="13">
                  <c:v>29.241630560209515</c:v>
                </c:pt>
                <c:pt idx="14">
                  <c:v>26.06054012468833</c:v>
                </c:pt>
                <c:pt idx="15">
                  <c:v>1.8797518673189422</c:v>
                </c:pt>
                <c:pt idx="16">
                  <c:v>2.185347260950776</c:v>
                </c:pt>
                <c:pt idx="17">
                  <c:v>2.055539993906754</c:v>
                </c:pt>
                <c:pt idx="18">
                  <c:v>4.8137006731216045</c:v>
                </c:pt>
                <c:pt idx="19">
                  <c:v>3.8967821395583186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66.89831586029081</c:v>
                </c:pt>
                <c:pt idx="1">
                  <c:v>66.05026334595824</c:v>
                </c:pt>
                <c:pt idx="2">
                  <c:v>64.41416495354778</c:v>
                </c:pt>
                <c:pt idx="3">
                  <c:v>61.29282781816333</c:v>
                </c:pt>
                <c:pt idx="4">
                  <c:v>60.67692429871586</c:v>
                </c:pt>
                <c:pt idx="5">
                  <c:v>58.403511904131</c:v>
                </c:pt>
                <c:pt idx="6">
                  <c:v>56.58896278535115</c:v>
                </c:pt>
                <c:pt idx="7">
                  <c:v>55.15276180439304</c:v>
                </c:pt>
                <c:pt idx="8">
                  <c:v>53.68534897565715</c:v>
                </c:pt>
                <c:pt idx="9">
                  <c:v>51.31325451135725</c:v>
                </c:pt>
                <c:pt idx="10">
                  <c:v>50.3769446096733</c:v>
                </c:pt>
                <c:pt idx="11">
                  <c:v>50.34498770013815</c:v>
                </c:pt>
                <c:pt idx="12">
                  <c:v>49.495429413989996</c:v>
                </c:pt>
                <c:pt idx="13">
                  <c:v>49.04624085622382</c:v>
                </c:pt>
                <c:pt idx="14">
                  <c:v>48.89807720205817</c:v>
                </c:pt>
                <c:pt idx="15">
                  <c:v>48.846587767565495</c:v>
                </c:pt>
                <c:pt idx="16">
                  <c:v>48.389741239438365</c:v>
                </c:pt>
                <c:pt idx="17">
                  <c:v>48.351423083697654</c:v>
                </c:pt>
                <c:pt idx="18">
                  <c:v>46.97268445430933</c:v>
                </c:pt>
                <c:pt idx="19">
                  <c:v>46.7380455080405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3af-0ba1-1471-73d74ee307f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3af-0ba1-1471-73d74ee307f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3af-0ba1-1471-73d74ee307f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3af-0ba1-1471-73d74ee307f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3af-0ba1-1471-73d74ee307f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3af-0ba1-1471-73d74ee307f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3af-0ba1-1471-73d74ee307f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3af-0ba1-1471-73d74ee307f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3af-0ba1-1471-73d74ee307f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3af-0ba1-1471-73d74ee307f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3af-0ba1-1471-73d74ee307f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3af-0ba1-1471-73d74ee307f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3af-0ba1-1471-73d74ee307f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3af-0ba1-1471-73d74ee307f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3af-0ba1-1471-73d74ee307f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3af-0ba1-1471-73d74ee307f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3af-0ba1-1471-73d74ee307f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3af-0ba1-1471-73d74ee307f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3af-0ba1-1471-73d74ee307f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3af-0ba1-1471-73d74ee307f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39.96002399511581</c:v>
                </c:pt>
                <c:pt idx="1">
                  <c:v>24.62753116315477</c:v>
                </c:pt>
                <c:pt idx="2">
                  <c:v>51.826047673812454</c:v>
                </c:pt>
                <c:pt idx="3">
                  <c:v>46.23863947201107</c:v>
                </c:pt>
                <c:pt idx="4">
                  <c:v>45.91012208894328</c:v>
                </c:pt>
                <c:pt idx="5">
                  <c:v>42.157247796637776</c:v>
                </c:pt>
                <c:pt idx="6">
                  <c:v>40.55209880624375</c:v>
                </c:pt>
                <c:pt idx="7">
                  <c:v>39.25064096889587</c:v>
                </c:pt>
                <c:pt idx="8">
                  <c:v>62.23154088016317</c:v>
                </c:pt>
                <c:pt idx="9">
                  <c:v>44.63892399610079</c:v>
                </c:pt>
                <c:pt idx="10">
                  <c:v>53.01496176830556</c:v>
                </c:pt>
                <c:pt idx="11">
                  <c:v>52.08121486497701</c:v>
                </c:pt>
                <c:pt idx="12">
                  <c:v>9.401323846684786</c:v>
                </c:pt>
                <c:pt idx="13">
                  <c:v>37.59378500056146</c:v>
                </c:pt>
                <c:pt idx="14">
                  <c:v>57.085052614206155</c:v>
                </c:pt>
                <c:pt idx="15">
                  <c:v>32.61358787509211</c:v>
                </c:pt>
                <c:pt idx="16">
                  <c:v>30.034069294511184</c:v>
                </c:pt>
                <c:pt idx="17">
                  <c:v>41.036652177710096</c:v>
                </c:pt>
                <c:pt idx="18">
                  <c:v>53.224827882535074</c:v>
                </c:pt>
                <c:pt idx="19">
                  <c:v>38.485606611458365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66.89831586029081</c:v>
                </c:pt>
                <c:pt idx="1">
                  <c:v>66.05026334595824</c:v>
                </c:pt>
                <c:pt idx="2">
                  <c:v>64.41416495354778</c:v>
                </c:pt>
                <c:pt idx="3">
                  <c:v>61.29282781816333</c:v>
                </c:pt>
                <c:pt idx="4">
                  <c:v>60.67692429871586</c:v>
                </c:pt>
                <c:pt idx="5">
                  <c:v>58.403511904131</c:v>
                </c:pt>
                <c:pt idx="6">
                  <c:v>56.58896278535115</c:v>
                </c:pt>
                <c:pt idx="7">
                  <c:v>55.15276180439304</c:v>
                </c:pt>
                <c:pt idx="8">
                  <c:v>53.68534897565715</c:v>
                </c:pt>
                <c:pt idx="9">
                  <c:v>51.31325451135725</c:v>
                </c:pt>
                <c:pt idx="10">
                  <c:v>50.3769446096733</c:v>
                </c:pt>
                <c:pt idx="11">
                  <c:v>50.34498770013815</c:v>
                </c:pt>
                <c:pt idx="12">
                  <c:v>49.495429413989996</c:v>
                </c:pt>
                <c:pt idx="13">
                  <c:v>49.04624085622382</c:v>
                </c:pt>
                <c:pt idx="14">
                  <c:v>48.89807720205817</c:v>
                </c:pt>
                <c:pt idx="15">
                  <c:v>48.846587767565495</c:v>
                </c:pt>
                <c:pt idx="16">
                  <c:v>48.389741239438365</c:v>
                </c:pt>
                <c:pt idx="17">
                  <c:v>48.351423083697654</c:v>
                </c:pt>
                <c:pt idx="18">
                  <c:v>46.97268445430933</c:v>
                </c:pt>
                <c:pt idx="19">
                  <c:v>46.7380455080405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5f2-9689-bf58-faf970465d8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5f2-9689-bf58-faf970465d8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5f2-9689-bf58-faf970465d8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5f2-9689-bf58-faf970465d8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5f2-9689-bf58-faf970465d8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5f2-9689-bf58-faf970465d8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5f2-9689-bf58-faf970465d8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5f2-9689-bf58-faf970465d8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5f2-9689-bf58-faf970465d8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5f2-9689-bf58-faf970465d8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5f2-9689-bf58-faf970465d8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5f2-9689-bf58-faf970465d8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5f2-9689-bf58-faf970465d8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5f2-9689-bf58-faf970465d8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5f2-9689-bf58-faf970465d8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5f2-9689-bf58-faf970465d8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5f2-9689-bf58-faf970465d8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5f2-9689-bf58-faf970465d8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5f2-9689-bf58-faf970465d8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5f2-9689-bf58-faf970465d8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35.12139326449955</c:v>
                </c:pt>
                <c:pt idx="1">
                  <c:v>36.10480857386497</c:v>
                </c:pt>
                <c:pt idx="2">
                  <c:v>29.824213260291625</c:v>
                </c:pt>
                <c:pt idx="3">
                  <c:v>31.32914713900487</c:v>
                </c:pt>
                <c:pt idx="4">
                  <c:v>35.989901311116384</c:v>
                </c:pt>
                <c:pt idx="5">
                  <c:v>30.78820016504754</c:v>
                </c:pt>
                <c:pt idx="6">
                  <c:v>34.88554814820788</c:v>
                </c:pt>
                <c:pt idx="7">
                  <c:v>31.582742470916152</c:v>
                </c:pt>
                <c:pt idx="8">
                  <c:v>32.57597917374429</c:v>
                </c:pt>
                <c:pt idx="9">
                  <c:v>25.8296577338163</c:v>
                </c:pt>
                <c:pt idx="10">
                  <c:v>28.955008480203166</c:v>
                </c:pt>
                <c:pt idx="11">
                  <c:v>36.84539524932729</c:v>
                </c:pt>
                <c:pt idx="12">
                  <c:v>42.5303623361795</c:v>
                </c:pt>
                <c:pt idx="13">
                  <c:v>34.854485422316095</c:v>
                </c:pt>
                <c:pt idx="14">
                  <c:v>35.94394906963706</c:v>
                </c:pt>
                <c:pt idx="15">
                  <c:v>27.601902676238353</c:v>
                </c:pt>
                <c:pt idx="16">
                  <c:v>29.988851495959697</c:v>
                </c:pt>
                <c:pt idx="17">
                  <c:v>46.19640531632129</c:v>
                </c:pt>
                <c:pt idx="18">
                  <c:v>28.877660966543953</c:v>
                </c:pt>
                <c:pt idx="19">
                  <c:v>39.57336064406432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66.89831586029081</c:v>
                </c:pt>
                <c:pt idx="1">
                  <c:v>66.05026334595824</c:v>
                </c:pt>
                <c:pt idx="2">
                  <c:v>64.41416495354778</c:v>
                </c:pt>
                <c:pt idx="3">
                  <c:v>61.29282781816333</c:v>
                </c:pt>
                <c:pt idx="4">
                  <c:v>60.67692429871586</c:v>
                </c:pt>
                <c:pt idx="5">
                  <c:v>58.403511904131</c:v>
                </c:pt>
                <c:pt idx="6">
                  <c:v>56.58896278535115</c:v>
                </c:pt>
                <c:pt idx="7">
                  <c:v>55.15276180439304</c:v>
                </c:pt>
                <c:pt idx="8">
                  <c:v>53.68534897565715</c:v>
                </c:pt>
                <c:pt idx="9">
                  <c:v>51.31325451135725</c:v>
                </c:pt>
                <c:pt idx="10">
                  <c:v>50.3769446096733</c:v>
                </c:pt>
                <c:pt idx="11">
                  <c:v>50.34498770013815</c:v>
                </c:pt>
                <c:pt idx="12">
                  <c:v>49.495429413989996</c:v>
                </c:pt>
                <c:pt idx="13">
                  <c:v>49.04624085622382</c:v>
                </c:pt>
                <c:pt idx="14">
                  <c:v>48.89807720205817</c:v>
                </c:pt>
                <c:pt idx="15">
                  <c:v>48.846587767565495</c:v>
                </c:pt>
                <c:pt idx="16">
                  <c:v>48.389741239438365</c:v>
                </c:pt>
                <c:pt idx="17">
                  <c:v>48.351423083697654</c:v>
                </c:pt>
                <c:pt idx="18">
                  <c:v>46.97268445430933</c:v>
                </c:pt>
                <c:pt idx="19">
                  <c:v>46.7380455080405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dcb-8742-5ea6-d06e7922362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dcb-8742-5ea6-d06e7922362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dcb-8742-5ea6-d06e7922362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dcb-8742-5ea6-d06e7922362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dcb-8742-5ea6-d06e7922362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dcb-8742-5ea6-d06e7922362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dcb-8742-5ea6-d06e7922362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dcb-8742-5ea6-d06e7922362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dcb-8742-5ea6-d06e7922362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dcb-8742-5ea6-d06e7922362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dcb-8742-5ea6-d06e7922362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dcb-8742-5ea6-d06e7922362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dcb-8742-5ea6-d06e7922362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dcb-8742-5ea6-d06e7922362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dcb-8742-5ea6-d06e7922362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dcb-8742-5ea6-d06e7922362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dcb-8742-5ea6-d06e7922362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dcb-8742-5ea6-d06e7922362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dcb-8742-5ea6-d06e7922362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dcb-8742-5ea6-d06e7922362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3.707524266416295</c:v>
                </c:pt>
                <c:pt idx="1">
                  <c:v>4.314160693810807</c:v>
                </c:pt>
                <c:pt idx="2">
                  <c:v>6.3531209404449225</c:v>
                </c:pt>
                <c:pt idx="3">
                  <c:v>7.565739906488804</c:v>
                </c:pt>
                <c:pt idx="4">
                  <c:v>6.813575584986139</c:v>
                </c:pt>
                <c:pt idx="5">
                  <c:v>8.066326486037166</c:v>
                </c:pt>
                <c:pt idx="6">
                  <c:v>5.366312980449022</c:v>
                </c:pt>
                <c:pt idx="7">
                  <c:v>1.6167043140828223</c:v>
                </c:pt>
                <c:pt idx="8">
                  <c:v>19.724909388313264</c:v>
                </c:pt>
                <c:pt idx="9">
                  <c:v>8.449113483517033</c:v>
                </c:pt>
                <c:pt idx="10">
                  <c:v>5.425230678117954</c:v>
                </c:pt>
                <c:pt idx="11">
                  <c:v>6.005338782553257</c:v>
                </c:pt>
                <c:pt idx="12">
                  <c:v>68.52547125294248</c:v>
                </c:pt>
                <c:pt idx="13">
                  <c:v>0.1212892119725774</c:v>
                </c:pt>
                <c:pt idx="14">
                  <c:v>5.9461490709309075</c:v>
                </c:pt>
                <c:pt idx="15">
                  <c:v>9.89382991903243</c:v>
                </c:pt>
                <c:pt idx="16">
                  <c:v>5.780873276490667</c:v>
                </c:pt>
                <c:pt idx="17">
                  <c:v>7.039375029833505</c:v>
                </c:pt>
                <c:pt idx="18">
                  <c:v>4.658759821454787</c:v>
                </c:pt>
                <c:pt idx="19">
                  <c:v>3.5968376725887605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66.89831586029081</c:v>
                </c:pt>
                <c:pt idx="1">
                  <c:v>66.05026334595824</c:v>
                </c:pt>
                <c:pt idx="2">
                  <c:v>64.41416495354778</c:v>
                </c:pt>
                <c:pt idx="3">
                  <c:v>61.29282781816333</c:v>
                </c:pt>
                <c:pt idx="4">
                  <c:v>60.67692429871586</c:v>
                </c:pt>
                <c:pt idx="5">
                  <c:v>58.403511904131</c:v>
                </c:pt>
                <c:pt idx="6">
                  <c:v>56.58896278535115</c:v>
                </c:pt>
                <c:pt idx="7">
                  <c:v>55.15276180439304</c:v>
                </c:pt>
                <c:pt idx="8">
                  <c:v>53.68534897565715</c:v>
                </c:pt>
                <c:pt idx="9">
                  <c:v>51.31325451135725</c:v>
                </c:pt>
                <c:pt idx="10">
                  <c:v>50.3769446096733</c:v>
                </c:pt>
                <c:pt idx="11">
                  <c:v>50.34498770013815</c:v>
                </c:pt>
                <c:pt idx="12">
                  <c:v>49.495429413989996</c:v>
                </c:pt>
                <c:pt idx="13">
                  <c:v>49.04624085622382</c:v>
                </c:pt>
                <c:pt idx="14">
                  <c:v>48.89807720205817</c:v>
                </c:pt>
                <c:pt idx="15">
                  <c:v>48.846587767565495</c:v>
                </c:pt>
                <c:pt idx="16">
                  <c:v>48.389741239438365</c:v>
                </c:pt>
                <c:pt idx="17">
                  <c:v>48.351423083697654</c:v>
                </c:pt>
                <c:pt idx="18">
                  <c:v>46.97268445430933</c:v>
                </c:pt>
                <c:pt idx="19">
                  <c:v>46.7380455080405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6b7-ce0d-3135-faccf8fb9a4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6b7-ce0d-3135-faccf8fb9a4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6b7-ce0d-3135-faccf8fb9a4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6b7-ce0d-3135-faccf8fb9a4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6b7-ce0d-3135-faccf8fb9a4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6b7-ce0d-3135-faccf8fb9a4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6b7-ce0d-3135-faccf8fb9a4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6b7-ce0d-3135-faccf8fb9a4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6b7-ce0d-3135-faccf8fb9a4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6b7-ce0d-3135-faccf8fb9a4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6b7-ce0d-3135-faccf8fb9a4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6b7-ce0d-3135-faccf8fb9a4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6b7-ce0d-3135-faccf8fb9a4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6b7-ce0d-3135-faccf8fb9a4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6b7-ce0d-3135-faccf8fb9a4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6b7-ce0d-3135-faccf8fb9a4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6b7-ce0d-3135-faccf8fb9a4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6b7-ce0d-3135-faccf8fb9a4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6b7-ce0d-3135-faccf8fb9a4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6b7-ce0d-3135-faccf8fb9a4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54.29292327163441</c:v>
                </c:pt>
                <c:pt idx="1">
                  <c:v>70.35868287339586</c:v>
                </c:pt>
                <c:pt idx="2">
                  <c:v>60.08921832390305</c:v>
                </c:pt>
                <c:pt idx="3">
                  <c:v>50.56296159381497</c:v>
                </c:pt>
                <c:pt idx="4">
                  <c:v>73.03894887316802</c:v>
                </c:pt>
                <c:pt idx="5">
                  <c:v>55.13707327726646</c:v>
                </c:pt>
                <c:pt idx="6">
                  <c:v>85.1837354872175</c:v>
                </c:pt>
                <c:pt idx="7">
                  <c:v>71.98186611597943</c:v>
                </c:pt>
                <c:pt idx="8">
                  <c:v>46.293145655712316</c:v>
                </c:pt>
                <c:pt idx="9">
                  <c:v>93.53064679534265</c:v>
                </c:pt>
                <c:pt idx="10">
                  <c:v>55.05926440346923</c:v>
                </c:pt>
                <c:pt idx="11">
                  <c:v>51.77963790222926</c:v>
                </c:pt>
                <c:pt idx="12">
                  <c:v>28.263621926731684</c:v>
                </c:pt>
                <c:pt idx="13">
                  <c:v>49.88474222772399</c:v>
                </c:pt>
                <c:pt idx="14">
                  <c:v>26.442873316183682</c:v>
                </c:pt>
                <c:pt idx="15">
                  <c:v>79.47683968383474</c:v>
                </c:pt>
                <c:pt idx="16">
                  <c:v>74.41158716910527</c:v>
                </c:pt>
                <c:pt idx="17">
                  <c:v>29.474373855395537</c:v>
                </c:pt>
                <c:pt idx="18">
                  <c:v>48.80085470486211</c:v>
                </c:pt>
                <c:pt idx="19">
                  <c:v>32.580467103630276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66.89831586029081</c:v>
                </c:pt>
                <c:pt idx="1">
                  <c:v>66.05026334595824</c:v>
                </c:pt>
                <c:pt idx="2">
                  <c:v>64.41416495354778</c:v>
                </c:pt>
                <c:pt idx="3">
                  <c:v>61.29282781816333</c:v>
                </c:pt>
                <c:pt idx="4">
                  <c:v>60.67692429871586</c:v>
                </c:pt>
                <c:pt idx="5">
                  <c:v>58.403511904131</c:v>
                </c:pt>
                <c:pt idx="6">
                  <c:v>56.58896278535115</c:v>
                </c:pt>
                <c:pt idx="7">
                  <c:v>55.15276180439304</c:v>
                </c:pt>
                <c:pt idx="8">
                  <c:v>53.68534897565715</c:v>
                </c:pt>
                <c:pt idx="9">
                  <c:v>51.31325451135725</c:v>
                </c:pt>
                <c:pt idx="10">
                  <c:v>50.3769446096733</c:v>
                </c:pt>
                <c:pt idx="11">
                  <c:v>50.34498770013815</c:v>
                </c:pt>
                <c:pt idx="12">
                  <c:v>49.495429413989996</c:v>
                </c:pt>
                <c:pt idx="13">
                  <c:v>49.04624085622382</c:v>
                </c:pt>
                <c:pt idx="14">
                  <c:v>48.89807720205817</c:v>
                </c:pt>
                <c:pt idx="15">
                  <c:v>48.846587767565495</c:v>
                </c:pt>
                <c:pt idx="16">
                  <c:v>48.389741239438365</c:v>
                </c:pt>
                <c:pt idx="17">
                  <c:v>48.351423083697654</c:v>
                </c:pt>
                <c:pt idx="18">
                  <c:v>46.97268445430933</c:v>
                </c:pt>
                <c:pt idx="19">
                  <c:v>46.7380455080405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e4b-6196-28df-9e822f4eaf2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e4b-6196-28df-9e822f4eaf2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e4b-6196-28df-9e822f4eaf2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e4b-6196-28df-9e822f4eaf2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e4b-6196-28df-9e822f4eaf2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e4b-6196-28df-9e822f4eaf2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e4b-6196-28df-9e822f4eaf2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e4b-6196-28df-9e822f4eaf2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e4b-6196-28df-9e822f4eaf2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e4b-6196-28df-9e822f4eaf2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e4b-6196-28df-9e822f4eaf2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e4b-6196-28df-9e822f4eaf2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e4b-6196-28df-9e822f4eaf2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e4b-6196-28df-9e822f4eaf2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e4b-6196-28df-9e822f4eaf2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e4b-6196-28df-9e822f4eaf2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e4b-6196-28df-9e822f4eaf2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e4b-6196-28df-9e822f4eaf2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e4b-6196-28df-9e822f4eaf2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e4b-6196-28df-9e822f4eaf2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25.014481645546105</c:v>
                </c:pt>
                <c:pt idx="1">
                  <c:v>28.298146401657817</c:v>
                </c:pt>
                <c:pt idx="2">
                  <c:v>18.578064916456505</c:v>
                </c:pt>
                <c:pt idx="3">
                  <c:v>24.426547288518755</c:v>
                </c:pt>
                <c:pt idx="4">
                  <c:v>7.617088760446256</c:v>
                </c:pt>
                <c:pt idx="5">
                  <c:v>4.524439890067168</c:v>
                </c:pt>
                <c:pt idx="6">
                  <c:v>12.314559589270898</c:v>
                </c:pt>
                <c:pt idx="7">
                  <c:v>29.84863951627377</c:v>
                </c:pt>
                <c:pt idx="8">
                  <c:v>37.789039028156495</c:v>
                </c:pt>
                <c:pt idx="9">
                  <c:v>40.88118051619231</c:v>
                </c:pt>
                <c:pt idx="10">
                  <c:v>25.84317487111884</c:v>
                </c:pt>
                <c:pt idx="11">
                  <c:v>13.140856979096208</c:v>
                </c:pt>
                <c:pt idx="12">
                  <c:v>31.016212884816035</c:v>
                </c:pt>
                <c:pt idx="13">
                  <c:v>28.398808952392194</c:v>
                </c:pt>
                <c:pt idx="14">
                  <c:v>40.43663401332797</c:v>
                </c:pt>
                <c:pt idx="15">
                  <c:v>21.58237896597219</c:v>
                </c:pt>
                <c:pt idx="16">
                  <c:v>25.2796519604314</c:v>
                </c:pt>
                <c:pt idx="17">
                  <c:v>14.42602951782404</c:v>
                </c:pt>
                <c:pt idx="18">
                  <c:v>21.970418409299754</c:v>
                </c:pt>
                <c:pt idx="19">
                  <c:v>20.842180129549124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61.11345580211096</c:v>
                </c:pt>
                <c:pt idx="1">
                  <c:v>54.645696249781146</c:v>
                </c:pt>
                <c:pt idx="2">
                  <c:v>48.81303874103321</c:v>
                </c:pt>
                <c:pt idx="3">
                  <c:v>46.19640531632129</c:v>
                </c:pt>
                <c:pt idx="4">
                  <c:v>43.47909838589435</c:v>
                </c:pt>
                <c:pt idx="5">
                  <c:v>43.37784866932327</c:v>
                </c:pt>
                <c:pt idx="6">
                  <c:v>43.287004082647975</c:v>
                </c:pt>
                <c:pt idx="7">
                  <c:v>42.92092925279742</c:v>
                </c:pt>
                <c:pt idx="8">
                  <c:v>42.6342351006775</c:v>
                </c:pt>
                <c:pt idx="9">
                  <c:v>42.5303623361795</c:v>
                </c:pt>
                <c:pt idx="10">
                  <c:v>41.645851082816876</c:v>
                </c:pt>
                <c:pt idx="11">
                  <c:v>41.02150228921415</c:v>
                </c:pt>
                <c:pt idx="12">
                  <c:v>40.653527170839524</c:v>
                </c:pt>
                <c:pt idx="13">
                  <c:v>40.32885575605655</c:v>
                </c:pt>
                <c:pt idx="14">
                  <c:v>39.57336064406432</c:v>
                </c:pt>
                <c:pt idx="15">
                  <c:v>39.50543749816339</c:v>
                </c:pt>
                <c:pt idx="16">
                  <c:v>39.438940790077815</c:v>
                </c:pt>
                <c:pt idx="17">
                  <c:v>39.328907116078966</c:v>
                </c:pt>
                <c:pt idx="18">
                  <c:v>39.105390915311226</c:v>
                </c:pt>
                <c:pt idx="19">
                  <c:v>38.62366263877757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801-091f-7d4e-4102a26620b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801-091f-7d4e-4102a26620b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801-091f-7d4e-4102a26620b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801-091f-7d4e-4102a26620b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801-091f-7d4e-4102a26620b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801-091f-7d4e-4102a26620b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801-091f-7d4e-4102a26620b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801-091f-7d4e-4102a26620b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801-091f-7d4e-4102a26620b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801-091f-7d4e-4102a26620b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801-091f-7d4e-4102a26620b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801-091f-7d4e-4102a26620b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801-091f-7d4e-4102a26620b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801-091f-7d4e-4102a26620b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801-091f-7d4e-4102a26620b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801-091f-7d4e-4102a26620b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801-091f-7d4e-4102a26620b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801-091f-7d4e-4102a26620b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801-091f-7d4e-4102a26620b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801-091f-7d4e-4102a26620b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50.48364281093493</c:v>
                </c:pt>
                <c:pt idx="1">
                  <c:v>46.214397374489344</c:v>
                </c:pt>
                <c:pt idx="2">
                  <c:v>51.231058227789774</c:v>
                </c:pt>
                <c:pt idx="3">
                  <c:v>51.12435107198831</c:v>
                </c:pt>
                <c:pt idx="4">
                  <c:v>52.76911707438047</c:v>
                </c:pt>
                <c:pt idx="5">
                  <c:v>66.49835233665182</c:v>
                </c:pt>
                <c:pt idx="6">
                  <c:v>52.352794168617514</c:v>
                </c:pt>
                <c:pt idx="7">
                  <c:v>52.21228587278802</c:v>
                </c:pt>
                <c:pt idx="8">
                  <c:v>46.29699521344924</c:v>
                </c:pt>
                <c:pt idx="9">
                  <c:v>31.003758555077514</c:v>
                </c:pt>
                <c:pt idx="10">
                  <c:v>47.17554855752999</c:v>
                </c:pt>
                <c:pt idx="11">
                  <c:v>34.78941177531328</c:v>
                </c:pt>
                <c:pt idx="12">
                  <c:v>52.0403791890498</c:v>
                </c:pt>
                <c:pt idx="13">
                  <c:v>47.089973709253584</c:v>
                </c:pt>
                <c:pt idx="14">
                  <c:v>46.56096967235503</c:v>
                </c:pt>
                <c:pt idx="15">
                  <c:v>57.658249496107125</c:v>
                </c:pt>
                <c:pt idx="16">
                  <c:v>52.05700198935704</c:v>
                </c:pt>
                <c:pt idx="17">
                  <c:v>65.17868956440775</c:v>
                </c:pt>
                <c:pt idx="18">
                  <c:v>55.28394188593106</c:v>
                </c:pt>
                <c:pt idx="19">
                  <c:v>59.34771141226568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61.11345580211096</c:v>
                </c:pt>
                <c:pt idx="1">
                  <c:v>54.645696249781146</c:v>
                </c:pt>
                <c:pt idx="2">
                  <c:v>48.81303874103321</c:v>
                </c:pt>
                <c:pt idx="3">
                  <c:v>46.19640531632129</c:v>
                </c:pt>
                <c:pt idx="4">
                  <c:v>43.47909838589435</c:v>
                </c:pt>
                <c:pt idx="5">
                  <c:v>43.37784866932327</c:v>
                </c:pt>
                <c:pt idx="6">
                  <c:v>43.287004082647975</c:v>
                </c:pt>
                <c:pt idx="7">
                  <c:v>42.92092925279742</c:v>
                </c:pt>
                <c:pt idx="8">
                  <c:v>42.6342351006775</c:v>
                </c:pt>
                <c:pt idx="9">
                  <c:v>42.5303623361795</c:v>
                </c:pt>
                <c:pt idx="10">
                  <c:v>41.645851082816876</c:v>
                </c:pt>
                <c:pt idx="11">
                  <c:v>41.02150228921415</c:v>
                </c:pt>
                <c:pt idx="12">
                  <c:v>40.653527170839524</c:v>
                </c:pt>
                <c:pt idx="13">
                  <c:v>40.32885575605655</c:v>
                </c:pt>
                <c:pt idx="14">
                  <c:v>39.57336064406432</c:v>
                </c:pt>
                <c:pt idx="15">
                  <c:v>39.50543749816339</c:v>
                </c:pt>
                <c:pt idx="16">
                  <c:v>39.438940790077815</c:v>
                </c:pt>
                <c:pt idx="17">
                  <c:v>39.328907116078966</c:v>
                </c:pt>
                <c:pt idx="18">
                  <c:v>39.105390915311226</c:v>
                </c:pt>
                <c:pt idx="19">
                  <c:v>38.62366263877757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c2c-1cc7-b81b-27cb87b9390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c2c-1cc7-b81b-27cb87b9390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c2c-1cc7-b81b-27cb87b9390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c2c-1cc7-b81b-27cb87b9390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c2c-1cc7-b81b-27cb87b9390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c2c-1cc7-b81b-27cb87b9390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c2c-1cc7-b81b-27cb87b9390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c2c-1cc7-b81b-27cb87b9390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c2c-1cc7-b81b-27cb87b9390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c2c-1cc7-b81b-27cb87b9390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c2c-1cc7-b81b-27cb87b9390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c2c-1cc7-b81b-27cb87b9390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c2c-1cc7-b81b-27cb87b9390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c2c-1cc7-b81b-27cb87b9390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c2c-1cc7-b81b-27cb87b9390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c2c-1cc7-b81b-27cb87b9390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c2c-1cc7-b81b-27cb87b9390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c2c-1cc7-b81b-27cb87b9390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c2c-1cc7-b81b-27cb87b9390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c2c-1cc7-b81b-27cb87b9390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40.47622074267427</c:v>
                </c:pt>
                <c:pt idx="1">
                  <c:v>51.241017173368846</c:v>
                </c:pt>
                <c:pt idx="2">
                  <c:v>52.9371407152161</c:v>
                </c:pt>
                <c:pt idx="3">
                  <c:v>41.96315718618415</c:v>
                </c:pt>
                <c:pt idx="4">
                  <c:v>62.91050509125518</c:v>
                </c:pt>
                <c:pt idx="5">
                  <c:v>54.946937953259834</c:v>
                </c:pt>
                <c:pt idx="6">
                  <c:v>56.096077997868214</c:v>
                </c:pt>
                <c:pt idx="7">
                  <c:v>52.51818583803952</c:v>
                </c:pt>
                <c:pt idx="8">
                  <c:v>44.907761274920865</c:v>
                </c:pt>
                <c:pt idx="9">
                  <c:v>48.5358390727555</c:v>
                </c:pt>
                <c:pt idx="10">
                  <c:v>39.1311262350988</c:v>
                </c:pt>
                <c:pt idx="11">
                  <c:v>42.37832671728144</c:v>
                </c:pt>
                <c:pt idx="12">
                  <c:v>41.59297517626823</c:v>
                </c:pt>
                <c:pt idx="13">
                  <c:v>50.72522633052658</c:v>
                </c:pt>
                <c:pt idx="14">
                  <c:v>56.917637342568554</c:v>
                </c:pt>
                <c:pt idx="15">
                  <c:v>57.09997788786263</c:v>
                </c:pt>
                <c:pt idx="16">
                  <c:v>36.24000969910194</c:v>
                </c:pt>
                <c:pt idx="17">
                  <c:v>47.18012426188878</c:v>
                </c:pt>
                <c:pt idx="18">
                  <c:v>65.35854386246328</c:v>
                </c:pt>
                <c:pt idx="19">
                  <c:v>43.67419228623007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61.11345580211096</c:v>
                </c:pt>
                <c:pt idx="1">
                  <c:v>54.645696249781146</c:v>
                </c:pt>
                <c:pt idx="2">
                  <c:v>48.81303874103321</c:v>
                </c:pt>
                <c:pt idx="3">
                  <c:v>46.19640531632129</c:v>
                </c:pt>
                <c:pt idx="4">
                  <c:v>43.47909838589435</c:v>
                </c:pt>
                <c:pt idx="5">
                  <c:v>43.37784866932327</c:v>
                </c:pt>
                <c:pt idx="6">
                  <c:v>43.287004082647975</c:v>
                </c:pt>
                <c:pt idx="7">
                  <c:v>42.92092925279742</c:v>
                </c:pt>
                <c:pt idx="8">
                  <c:v>42.6342351006775</c:v>
                </c:pt>
                <c:pt idx="9">
                  <c:v>42.5303623361795</c:v>
                </c:pt>
                <c:pt idx="10">
                  <c:v>41.645851082816876</c:v>
                </c:pt>
                <c:pt idx="11">
                  <c:v>41.02150228921415</c:v>
                </c:pt>
                <c:pt idx="12">
                  <c:v>40.653527170839524</c:v>
                </c:pt>
                <c:pt idx="13">
                  <c:v>40.32885575605655</c:v>
                </c:pt>
                <c:pt idx="14">
                  <c:v>39.57336064406432</c:v>
                </c:pt>
                <c:pt idx="15">
                  <c:v>39.50543749816339</c:v>
                </c:pt>
                <c:pt idx="16">
                  <c:v>39.438940790077815</c:v>
                </c:pt>
                <c:pt idx="17">
                  <c:v>39.328907116078966</c:v>
                </c:pt>
                <c:pt idx="18">
                  <c:v>39.105390915311226</c:v>
                </c:pt>
                <c:pt idx="19">
                  <c:v>38.62366263877757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a20-275d-a7ef-13815b7f6d1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a20-275d-a7ef-13815b7f6d1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a20-275d-a7ef-13815b7f6d1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a20-275d-a7ef-13815b7f6d1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a20-275d-a7ef-13815b7f6d1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a20-275d-a7ef-13815b7f6d1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a20-275d-a7ef-13815b7f6d1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a20-275d-a7ef-13815b7f6d1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a20-275d-a7ef-13815b7f6d1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a20-275d-a7ef-13815b7f6d1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a20-275d-a7ef-13815b7f6d1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a20-275d-a7ef-13815b7f6d1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a20-275d-a7ef-13815b7f6d1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a20-275d-a7ef-13815b7f6d1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a20-275d-a7ef-13815b7f6d1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a20-275d-a7ef-13815b7f6d1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a20-275d-a7ef-13815b7f6d1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a20-275d-a7ef-13815b7f6d1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a20-275d-a7ef-13815b7f6d1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a20-275d-a7ef-13815b7f6d1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53.04540299417534</c:v>
                </c:pt>
                <c:pt idx="1">
                  <c:v>57.50060288014087</c:v>
                </c:pt>
                <c:pt idx="2">
                  <c:v>41.75691134269605</c:v>
                </c:pt>
                <c:pt idx="3">
                  <c:v>58.04085119832674</c:v>
                </c:pt>
                <c:pt idx="4">
                  <c:v>53.05716595896306</c:v>
                </c:pt>
                <c:pt idx="5">
                  <c:v>41.467676673454825</c:v>
                </c:pt>
                <c:pt idx="6">
                  <c:v>56.11556500617077</c:v>
                </c:pt>
                <c:pt idx="7">
                  <c:v>54.52455588290122</c:v>
                </c:pt>
                <c:pt idx="8">
                  <c:v>52.46085747225562</c:v>
                </c:pt>
                <c:pt idx="9">
                  <c:v>50.00186263095103</c:v>
                </c:pt>
                <c:pt idx="10">
                  <c:v>52.033410022266985</c:v>
                </c:pt>
                <c:pt idx="11">
                  <c:v>36.97300248601552</c:v>
                </c:pt>
                <c:pt idx="12">
                  <c:v>46.19045518228732</c:v>
                </c:pt>
                <c:pt idx="13">
                  <c:v>39.94476220149845</c:v>
                </c:pt>
                <c:pt idx="14">
                  <c:v>41.865551265144816</c:v>
                </c:pt>
                <c:pt idx="15">
                  <c:v>55.865411542407244</c:v>
                </c:pt>
                <c:pt idx="16">
                  <c:v>43.18495030781308</c:v>
                </c:pt>
                <c:pt idx="17">
                  <c:v>41.34046897646446</c:v>
                </c:pt>
                <c:pt idx="18">
                  <c:v>58.14350395298067</c:v>
                </c:pt>
                <c:pt idx="19">
                  <c:v>43.53316730012406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61.11345580211096</c:v>
                </c:pt>
                <c:pt idx="1">
                  <c:v>54.645696249781146</c:v>
                </c:pt>
                <c:pt idx="2">
                  <c:v>48.81303874103321</c:v>
                </c:pt>
                <c:pt idx="3">
                  <c:v>46.19640531632129</c:v>
                </c:pt>
                <c:pt idx="4">
                  <c:v>43.47909838589435</c:v>
                </c:pt>
                <c:pt idx="5">
                  <c:v>43.37784866932327</c:v>
                </c:pt>
                <c:pt idx="6">
                  <c:v>43.287004082647975</c:v>
                </c:pt>
                <c:pt idx="7">
                  <c:v>42.92092925279742</c:v>
                </c:pt>
                <c:pt idx="8">
                  <c:v>42.6342351006775</c:v>
                </c:pt>
                <c:pt idx="9">
                  <c:v>42.5303623361795</c:v>
                </c:pt>
                <c:pt idx="10">
                  <c:v>41.645851082816876</c:v>
                </c:pt>
                <c:pt idx="11">
                  <c:v>41.02150228921415</c:v>
                </c:pt>
                <c:pt idx="12">
                  <c:v>40.653527170839524</c:v>
                </c:pt>
                <c:pt idx="13">
                  <c:v>40.32885575605655</c:v>
                </c:pt>
                <c:pt idx="14">
                  <c:v>39.57336064406432</c:v>
                </c:pt>
                <c:pt idx="15">
                  <c:v>39.50543749816339</c:v>
                </c:pt>
                <c:pt idx="16">
                  <c:v>39.438940790077815</c:v>
                </c:pt>
                <c:pt idx="17">
                  <c:v>39.328907116078966</c:v>
                </c:pt>
                <c:pt idx="18">
                  <c:v>39.105390915311226</c:v>
                </c:pt>
                <c:pt idx="19">
                  <c:v>38.62366263877757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1ce-3674-9352-fd82034ab6b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1ce-3674-9352-fd82034ab6b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1ce-3674-9352-fd82034ab6b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1ce-3674-9352-fd82034ab6b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1ce-3674-9352-fd82034ab6b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1ce-3674-9352-fd82034ab6b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1ce-3674-9352-fd82034ab6b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1ce-3674-9352-fd82034ab6b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1ce-3674-9352-fd82034ab6b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1ce-3674-9352-fd82034ab6b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1ce-3674-9352-fd82034ab6b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1ce-3674-9352-fd82034ab6b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1ce-3674-9352-fd82034ab6b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1ce-3674-9352-fd82034ab6b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1ce-3674-9352-fd82034ab6b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1ce-3674-9352-fd82034ab6b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1ce-3674-9352-fd82034ab6b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1ce-3674-9352-fd82034ab6b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1ce-3674-9352-fd82034ab6b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1ce-3674-9352-fd82034ab6b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16.803023099003198</c:v>
                </c:pt>
                <c:pt idx="1">
                  <c:v>2.5718062506136725</c:v>
                </c:pt>
                <c:pt idx="2">
                  <c:v>5.4920482919258795</c:v>
                </c:pt>
                <c:pt idx="3">
                  <c:v>2.055539993906754</c:v>
                </c:pt>
                <c:pt idx="4">
                  <c:v>1.3773534569245875</c:v>
                </c:pt>
                <c:pt idx="5">
                  <c:v>4.107713209616197</c:v>
                </c:pt>
                <c:pt idx="6">
                  <c:v>2.126192338843748</c:v>
                </c:pt>
                <c:pt idx="7">
                  <c:v>3.6276351816548984</c:v>
                </c:pt>
                <c:pt idx="8">
                  <c:v>6.3571846083068175</c:v>
                </c:pt>
                <c:pt idx="9">
                  <c:v>22.868001588837735</c:v>
                </c:pt>
                <c:pt idx="10">
                  <c:v>1.4737562748697446</c:v>
                </c:pt>
                <c:pt idx="11">
                  <c:v>4.512120464949432</c:v>
                </c:pt>
                <c:pt idx="12">
                  <c:v>3.144454602498925</c:v>
                </c:pt>
                <c:pt idx="13">
                  <c:v>2.960482388471812</c:v>
                </c:pt>
                <c:pt idx="14">
                  <c:v>3.8967821395583186</c:v>
                </c:pt>
                <c:pt idx="15">
                  <c:v>4.041129220138163</c:v>
                </c:pt>
                <c:pt idx="16">
                  <c:v>8.615227920487929</c:v>
                </c:pt>
                <c:pt idx="17">
                  <c:v>23.83019298435573</c:v>
                </c:pt>
                <c:pt idx="18">
                  <c:v>5.426423355295266</c:v>
                </c:pt>
                <c:pt idx="19">
                  <c:v>2.545402708999961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61.11345580211096</c:v>
                </c:pt>
                <c:pt idx="1">
                  <c:v>54.645696249781146</c:v>
                </c:pt>
                <c:pt idx="2">
                  <c:v>48.81303874103321</c:v>
                </c:pt>
                <c:pt idx="3">
                  <c:v>46.19640531632129</c:v>
                </c:pt>
                <c:pt idx="4">
                  <c:v>43.47909838589435</c:v>
                </c:pt>
                <c:pt idx="5">
                  <c:v>43.37784866932327</c:v>
                </c:pt>
                <c:pt idx="6">
                  <c:v>43.287004082647975</c:v>
                </c:pt>
                <c:pt idx="7">
                  <c:v>42.92092925279742</c:v>
                </c:pt>
                <c:pt idx="8">
                  <c:v>42.6342351006775</c:v>
                </c:pt>
                <c:pt idx="9">
                  <c:v>42.5303623361795</c:v>
                </c:pt>
                <c:pt idx="10">
                  <c:v>41.645851082816876</c:v>
                </c:pt>
                <c:pt idx="11">
                  <c:v>41.02150228921415</c:v>
                </c:pt>
                <c:pt idx="12">
                  <c:v>40.653527170839524</c:v>
                </c:pt>
                <c:pt idx="13">
                  <c:v>40.32885575605655</c:v>
                </c:pt>
                <c:pt idx="14">
                  <c:v>39.57336064406432</c:v>
                </c:pt>
                <c:pt idx="15">
                  <c:v>39.50543749816339</c:v>
                </c:pt>
                <c:pt idx="16">
                  <c:v>39.438940790077815</c:v>
                </c:pt>
                <c:pt idx="17">
                  <c:v>39.328907116078966</c:v>
                </c:pt>
                <c:pt idx="18">
                  <c:v>39.105390915311226</c:v>
                </c:pt>
                <c:pt idx="19">
                  <c:v>38.62366263877757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928-51d2-e149-c5d00a74eac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928-51d2-e149-c5d00a74eac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928-51d2-e149-c5d00a74eac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928-51d2-e149-c5d00a74eac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928-51d2-e149-c5d00a74eac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928-51d2-e149-c5d00a74eac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928-51d2-e149-c5d00a74eac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928-51d2-e149-c5d00a74eac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928-51d2-e149-c5d00a74eac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928-51d2-e149-c5d00a74eac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928-51d2-e149-c5d00a74eac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928-51d2-e149-c5d00a74eac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928-51d2-e149-c5d00a74eac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928-51d2-e149-c5d00a74eac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928-51d2-e149-c5d00a74eac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928-51d2-e149-c5d00a74eac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928-51d2-e149-c5d00a74eac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928-51d2-e149-c5d00a74eac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928-51d2-e149-c5d00a74eac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928-51d2-e149-c5d00a74eac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40.625513008666275</c:v>
                </c:pt>
                <c:pt idx="1">
                  <c:v>47.057232026778294</c:v>
                </c:pt>
                <c:pt idx="2">
                  <c:v>58.53900778478871</c:v>
                </c:pt>
                <c:pt idx="3">
                  <c:v>41.036652177710096</c:v>
                </c:pt>
                <c:pt idx="4">
                  <c:v>36.37713165242286</c:v>
                </c:pt>
                <c:pt idx="5">
                  <c:v>45.37034430944799</c:v>
                </c:pt>
                <c:pt idx="6">
                  <c:v>65.25508393553373</c:v>
                </c:pt>
                <c:pt idx="7">
                  <c:v>63.16415470115199</c:v>
                </c:pt>
                <c:pt idx="8">
                  <c:v>38.60859057538398</c:v>
                </c:pt>
                <c:pt idx="9">
                  <c:v>9.401323846684786</c:v>
                </c:pt>
                <c:pt idx="10">
                  <c:v>39.65959286086792</c:v>
                </c:pt>
                <c:pt idx="11">
                  <c:v>43.56717505396102</c:v>
                </c:pt>
                <c:pt idx="12">
                  <c:v>46.79242963440012</c:v>
                </c:pt>
                <c:pt idx="13">
                  <c:v>44.56407262834535</c:v>
                </c:pt>
                <c:pt idx="14">
                  <c:v>38.485606611458365</c:v>
                </c:pt>
                <c:pt idx="15">
                  <c:v>16.769626260716123</c:v>
                </c:pt>
                <c:pt idx="16">
                  <c:v>36.76724998751201</c:v>
                </c:pt>
                <c:pt idx="17">
                  <c:v>45.82915578066804</c:v>
                </c:pt>
                <c:pt idx="18">
                  <c:v>49.26549935795758</c:v>
                </c:pt>
                <c:pt idx="19">
                  <c:v>40.09121139804864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61.11345580211096</c:v>
                </c:pt>
                <c:pt idx="1">
                  <c:v>54.645696249781146</c:v>
                </c:pt>
                <c:pt idx="2">
                  <c:v>48.81303874103321</c:v>
                </c:pt>
                <c:pt idx="3">
                  <c:v>46.19640531632129</c:v>
                </c:pt>
                <c:pt idx="4">
                  <c:v>43.47909838589435</c:v>
                </c:pt>
                <c:pt idx="5">
                  <c:v>43.37784866932327</c:v>
                </c:pt>
                <c:pt idx="6">
                  <c:v>43.287004082647975</c:v>
                </c:pt>
                <c:pt idx="7">
                  <c:v>42.92092925279742</c:v>
                </c:pt>
                <c:pt idx="8">
                  <c:v>42.6342351006775</c:v>
                </c:pt>
                <c:pt idx="9">
                  <c:v>42.5303623361795</c:v>
                </c:pt>
                <c:pt idx="10">
                  <c:v>41.645851082816876</c:v>
                </c:pt>
                <c:pt idx="11">
                  <c:v>41.02150228921415</c:v>
                </c:pt>
                <c:pt idx="12">
                  <c:v>40.653527170839524</c:v>
                </c:pt>
                <c:pt idx="13">
                  <c:v>40.32885575605655</c:v>
                </c:pt>
                <c:pt idx="14">
                  <c:v>39.57336064406432</c:v>
                </c:pt>
                <c:pt idx="15">
                  <c:v>39.50543749816339</c:v>
                </c:pt>
                <c:pt idx="16">
                  <c:v>39.438940790077815</c:v>
                </c:pt>
                <c:pt idx="17">
                  <c:v>39.328907116078966</c:v>
                </c:pt>
                <c:pt idx="18">
                  <c:v>39.105390915311226</c:v>
                </c:pt>
                <c:pt idx="19">
                  <c:v>38.62366263877757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251-e4b6-cf44-7987bfca832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251-e4b6-cf44-7987bfca832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251-e4b6-cf44-7987bfca832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251-e4b6-cf44-7987bfca832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251-e4b6-cf44-7987bfca832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251-e4b6-cf44-7987bfca832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251-e4b6-cf44-7987bfca832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251-e4b6-cf44-7987bfca832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251-e4b6-cf44-7987bfca832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251-e4b6-cf44-7987bfca832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251-e4b6-cf44-7987bfca832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251-e4b6-cf44-7987bfca832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251-e4b6-cf44-7987bfca832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251-e4b6-cf44-7987bfca832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251-e4b6-cf44-7987bfca832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251-e4b6-cf44-7987bfca832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251-e4b6-cf44-7987bfca832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251-e4b6-cf44-7987bfca832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251-e4b6-cf44-7987bfca832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251-e4b6-cf44-7987bfca832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43.775741849705234</c:v>
                </c:pt>
                <c:pt idx="1">
                  <c:v>39.1750817878256</c:v>
                </c:pt>
                <c:pt idx="2">
                  <c:v>45.73446239183838</c:v>
                </c:pt>
                <c:pt idx="3">
                  <c:v>48.351423083697654</c:v>
                </c:pt>
                <c:pt idx="4">
                  <c:v>8.49108688767118</c:v>
                </c:pt>
                <c:pt idx="5">
                  <c:v>25.479233240994436</c:v>
                </c:pt>
                <c:pt idx="6">
                  <c:v>25.458626519073164</c:v>
                </c:pt>
                <c:pt idx="7">
                  <c:v>45.40397157729223</c:v>
                </c:pt>
                <c:pt idx="8">
                  <c:v>37.95124163560855</c:v>
                </c:pt>
                <c:pt idx="9">
                  <c:v>49.495429413989996</c:v>
                </c:pt>
                <c:pt idx="10">
                  <c:v>46.48265554698181</c:v>
                </c:pt>
                <c:pt idx="11">
                  <c:v>35.57013368394584</c:v>
                </c:pt>
                <c:pt idx="12">
                  <c:v>23.35765689139952</c:v>
                </c:pt>
                <c:pt idx="13">
                  <c:v>28.248447278411412</c:v>
                </c:pt>
                <c:pt idx="14">
                  <c:v>46.7380455080405</c:v>
                </c:pt>
                <c:pt idx="15">
                  <c:v>23.893271003935876</c:v>
                </c:pt>
                <c:pt idx="16">
                  <c:v>41.08578888806571</c:v>
                </c:pt>
                <c:pt idx="17">
                  <c:v>40.04490653544548</c:v>
                </c:pt>
                <c:pt idx="18">
                  <c:v>39.49799753286764</c:v>
                </c:pt>
                <c:pt idx="19">
                  <c:v>31.578877728382906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61.11345580211096</c:v>
                </c:pt>
                <c:pt idx="1">
                  <c:v>54.645696249781146</c:v>
                </c:pt>
                <c:pt idx="2">
                  <c:v>48.81303874103321</c:v>
                </c:pt>
                <c:pt idx="3">
                  <c:v>46.19640531632129</c:v>
                </c:pt>
                <c:pt idx="4">
                  <c:v>43.47909838589435</c:v>
                </c:pt>
                <c:pt idx="5">
                  <c:v>43.37784866932327</c:v>
                </c:pt>
                <c:pt idx="6">
                  <c:v>43.287004082647975</c:v>
                </c:pt>
                <c:pt idx="7">
                  <c:v>42.92092925279742</c:v>
                </c:pt>
                <c:pt idx="8">
                  <c:v>42.6342351006775</c:v>
                </c:pt>
                <c:pt idx="9">
                  <c:v>42.5303623361795</c:v>
                </c:pt>
                <c:pt idx="10">
                  <c:v>41.645851082816876</c:v>
                </c:pt>
                <c:pt idx="11">
                  <c:v>41.02150228921415</c:v>
                </c:pt>
                <c:pt idx="12">
                  <c:v>40.653527170839524</c:v>
                </c:pt>
                <c:pt idx="13">
                  <c:v>40.32885575605655</c:v>
                </c:pt>
                <c:pt idx="14">
                  <c:v>39.57336064406432</c:v>
                </c:pt>
                <c:pt idx="15">
                  <c:v>39.50543749816339</c:v>
                </c:pt>
                <c:pt idx="16">
                  <c:v>39.438940790077815</c:v>
                </c:pt>
                <c:pt idx="17">
                  <c:v>39.328907116078966</c:v>
                </c:pt>
                <c:pt idx="18">
                  <c:v>39.105390915311226</c:v>
                </c:pt>
                <c:pt idx="19">
                  <c:v>38.62366263877757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292-21af-b517-c7213803216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292-21af-b517-c7213803216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292-21af-b517-c7213803216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292-21af-b517-c7213803216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292-21af-b517-c7213803216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292-21af-b517-c7213803216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292-21af-b517-c7213803216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292-21af-b517-c7213803216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292-21af-b517-c7213803216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292-21af-b517-c7213803216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292-21af-b517-c7213803216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292-21af-b517-c7213803216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292-21af-b517-c7213803216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292-21af-b517-c7213803216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292-21af-b517-c7213803216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292-21af-b517-c7213803216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292-21af-b517-c7213803216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292-21af-b517-c7213803216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292-21af-b517-c7213803216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292-21af-b517-c7213803216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8.015000112987835</c:v>
                </c:pt>
                <c:pt idx="1">
                  <c:v>4.968061809648595</c:v>
                </c:pt>
                <c:pt idx="2">
                  <c:v>7.169264036731232</c:v>
                </c:pt>
                <c:pt idx="3">
                  <c:v>7.039375029833505</c:v>
                </c:pt>
                <c:pt idx="4">
                  <c:v>8.29805461896681</c:v>
                </c:pt>
                <c:pt idx="5">
                  <c:v>3.3445782618576585</c:v>
                </c:pt>
                <c:pt idx="6">
                  <c:v>6.304807691893311</c:v>
                </c:pt>
                <c:pt idx="7">
                  <c:v>3.133832312320732</c:v>
                </c:pt>
                <c:pt idx="8">
                  <c:v>11.512549614066101</c:v>
                </c:pt>
                <c:pt idx="9">
                  <c:v>68.52547125294248</c:v>
                </c:pt>
                <c:pt idx="10">
                  <c:v>3.491525817914853</c:v>
                </c:pt>
                <c:pt idx="11">
                  <c:v>10.489370449853757</c:v>
                </c:pt>
                <c:pt idx="12">
                  <c:v>8.4419849091973</c:v>
                </c:pt>
                <c:pt idx="13">
                  <c:v>6.243972696227277</c:v>
                </c:pt>
                <c:pt idx="14">
                  <c:v>3.5968376725887605</c:v>
                </c:pt>
                <c:pt idx="15">
                  <c:v>20.038416766297953</c:v>
                </c:pt>
                <c:pt idx="16">
                  <c:v>4.596246896508541</c:v>
                </c:pt>
                <c:pt idx="17">
                  <c:v>4.857979615126781</c:v>
                </c:pt>
                <c:pt idx="18">
                  <c:v>2.0821648351470317</c:v>
                </c:pt>
                <c:pt idx="19">
                  <c:v>4.860477688329938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61.11345580211096</c:v>
                </c:pt>
                <c:pt idx="1">
                  <c:v>54.645696249781146</c:v>
                </c:pt>
                <c:pt idx="2">
                  <c:v>48.81303874103321</c:v>
                </c:pt>
                <c:pt idx="3">
                  <c:v>46.19640531632129</c:v>
                </c:pt>
                <c:pt idx="4">
                  <c:v>43.47909838589435</c:v>
                </c:pt>
                <c:pt idx="5">
                  <c:v>43.37784866932327</c:v>
                </c:pt>
                <c:pt idx="6">
                  <c:v>43.287004082647975</c:v>
                </c:pt>
                <c:pt idx="7">
                  <c:v>42.92092925279742</c:v>
                </c:pt>
                <c:pt idx="8">
                  <c:v>42.6342351006775</c:v>
                </c:pt>
                <c:pt idx="9">
                  <c:v>42.5303623361795</c:v>
                </c:pt>
                <c:pt idx="10">
                  <c:v>41.645851082816876</c:v>
                </c:pt>
                <c:pt idx="11">
                  <c:v>41.02150228921415</c:v>
                </c:pt>
                <c:pt idx="12">
                  <c:v>40.653527170839524</c:v>
                </c:pt>
                <c:pt idx="13">
                  <c:v>40.32885575605655</c:v>
                </c:pt>
                <c:pt idx="14">
                  <c:v>39.57336064406432</c:v>
                </c:pt>
                <c:pt idx="15">
                  <c:v>39.50543749816339</c:v>
                </c:pt>
                <c:pt idx="16">
                  <c:v>39.438940790077815</c:v>
                </c:pt>
                <c:pt idx="17">
                  <c:v>39.328907116078966</c:v>
                </c:pt>
                <c:pt idx="18">
                  <c:v>39.105390915311226</c:v>
                </c:pt>
                <c:pt idx="19">
                  <c:v>38.62366263877757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bab-a79a-3e5b-de626911ea0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bab-a79a-3e5b-de626911ea0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bab-a79a-3e5b-de626911ea0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bab-a79a-3e5b-de626911ea0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bab-a79a-3e5b-de626911ea0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bab-a79a-3e5b-de626911ea0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bab-a79a-3e5b-de626911ea0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bab-a79a-3e5b-de626911ea0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bab-a79a-3e5b-de626911ea0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bab-a79a-3e5b-de626911ea0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bab-a79a-3e5b-de626911ea0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bab-a79a-3e5b-de626911ea0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bab-a79a-3e5b-de626911ea0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bab-a79a-3e5b-de626911ea0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bab-a79a-3e5b-de626911ea0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bab-a79a-3e5b-de626911ea0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bab-a79a-3e5b-de626911ea0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bab-a79a-3e5b-de626911ea0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bab-a79a-3e5b-de626911ea0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bab-a79a-3e5b-de626911ea0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59.17514785522955</c:v>
                </c:pt>
                <c:pt idx="1">
                  <c:v>24.19055273669015</c:v>
                </c:pt>
                <c:pt idx="2">
                  <c:v>53.674825619137174</c:v>
                </c:pt>
                <c:pt idx="3">
                  <c:v>29.474373855395537</c:v>
                </c:pt>
                <c:pt idx="4">
                  <c:v>75.78077336846981</c:v>
                </c:pt>
                <c:pt idx="5">
                  <c:v>39.91773571448531</c:v>
                </c:pt>
                <c:pt idx="6">
                  <c:v>44.56914847254928</c:v>
                </c:pt>
                <c:pt idx="7">
                  <c:v>34.491614134963136</c:v>
                </c:pt>
                <c:pt idx="8">
                  <c:v>28.31586014569204</c:v>
                </c:pt>
                <c:pt idx="9">
                  <c:v>28.263621926731684</c:v>
                </c:pt>
                <c:pt idx="10">
                  <c:v>57.22494840637331</c:v>
                </c:pt>
                <c:pt idx="11">
                  <c:v>46.20896461740161</c:v>
                </c:pt>
                <c:pt idx="12">
                  <c:v>27.091109713400446</c:v>
                </c:pt>
                <c:pt idx="13">
                  <c:v>62.871335080997056</c:v>
                </c:pt>
                <c:pt idx="14">
                  <c:v>32.580467103630276</c:v>
                </c:pt>
                <c:pt idx="15">
                  <c:v>35.5752021284307</c:v>
                </c:pt>
                <c:pt idx="16">
                  <c:v>90.31535696584075</c:v>
                </c:pt>
                <c:pt idx="17">
                  <c:v>41.22739963305779</c:v>
                </c:pt>
                <c:pt idx="18">
                  <c:v>67.70679455893806</c:v>
                </c:pt>
                <c:pt idx="19">
                  <c:v>25.00707089681001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61.11345580211096</c:v>
                </c:pt>
                <c:pt idx="1">
                  <c:v>54.645696249781146</c:v>
                </c:pt>
                <c:pt idx="2">
                  <c:v>48.81303874103321</c:v>
                </c:pt>
                <c:pt idx="3">
                  <c:v>46.19640531632129</c:v>
                </c:pt>
                <c:pt idx="4">
                  <c:v>43.47909838589435</c:v>
                </c:pt>
                <c:pt idx="5">
                  <c:v>43.37784866932327</c:v>
                </c:pt>
                <c:pt idx="6">
                  <c:v>43.287004082647975</c:v>
                </c:pt>
                <c:pt idx="7">
                  <c:v>42.92092925279742</c:v>
                </c:pt>
                <c:pt idx="8">
                  <c:v>42.6342351006775</c:v>
                </c:pt>
                <c:pt idx="9">
                  <c:v>42.5303623361795</c:v>
                </c:pt>
                <c:pt idx="10">
                  <c:v>41.645851082816876</c:v>
                </c:pt>
                <c:pt idx="11">
                  <c:v>41.02150228921415</c:v>
                </c:pt>
                <c:pt idx="12">
                  <c:v>40.653527170839524</c:v>
                </c:pt>
                <c:pt idx="13">
                  <c:v>40.32885575605655</c:v>
                </c:pt>
                <c:pt idx="14">
                  <c:v>39.57336064406432</c:v>
                </c:pt>
                <c:pt idx="15">
                  <c:v>39.50543749816339</c:v>
                </c:pt>
                <c:pt idx="16">
                  <c:v>39.438940790077815</c:v>
                </c:pt>
                <c:pt idx="17">
                  <c:v>39.328907116078966</c:v>
                </c:pt>
                <c:pt idx="18">
                  <c:v>39.105390915311226</c:v>
                </c:pt>
                <c:pt idx="19">
                  <c:v>38.62366263877757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d08-45de-22ad-3fa92aceeec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d08-45de-22ad-3fa92aceeec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d08-45de-22ad-3fa92aceeec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d08-45de-22ad-3fa92aceeec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d08-45de-22ad-3fa92aceeec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d08-45de-22ad-3fa92aceeec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d08-45de-22ad-3fa92aceeec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d08-45de-22ad-3fa92aceeec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d08-45de-22ad-3fa92aceeec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d08-45de-22ad-3fa92aceeec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d08-45de-22ad-3fa92aceeec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d08-45de-22ad-3fa92aceeec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d08-45de-22ad-3fa92aceeec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d08-45de-22ad-3fa92aceeec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d08-45de-22ad-3fa92aceeec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d08-45de-22ad-3fa92aceeec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d08-45de-22ad-3fa92aceeec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d08-45de-22ad-3fa92aceeec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d08-45de-22ad-3fa92aceeec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d08-45de-22ad-3fa92aceeec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40.88118051619231</c:v>
                </c:pt>
                <c:pt idx="1">
                  <c:v>39.19442281096952</c:v>
                </c:pt>
                <c:pt idx="2">
                  <c:v>27.485194178685738</c:v>
                </c:pt>
                <c:pt idx="3">
                  <c:v>21.58237896597219</c:v>
                </c:pt>
                <c:pt idx="4">
                  <c:v>28.28053008594543</c:v>
                </c:pt>
                <c:pt idx="5">
                  <c:v>22.448574024488565</c:v>
                </c:pt>
                <c:pt idx="6">
                  <c:v>37.789039028156495</c:v>
                </c:pt>
                <c:pt idx="7">
                  <c:v>10.696439345474001</c:v>
                </c:pt>
                <c:pt idx="8">
                  <c:v>23.02243316458235</c:v>
                </c:pt>
                <c:pt idx="9">
                  <c:v>13.140856979096208</c:v>
                </c:pt>
                <c:pt idx="10">
                  <c:v>32.25167530799284</c:v>
                </c:pt>
                <c:pt idx="11">
                  <c:v>24.367538968407032</c:v>
                </c:pt>
                <c:pt idx="12">
                  <c:v>20.76991327669602</c:v>
                </c:pt>
                <c:pt idx="13">
                  <c:v>12.263540021876205</c:v>
                </c:pt>
                <c:pt idx="14">
                  <c:v>17.29451751217953</c:v>
                </c:pt>
                <c:pt idx="15">
                  <c:v>24.04633597158311</c:v>
                </c:pt>
                <c:pt idx="16">
                  <c:v>20.294830254493817</c:v>
                </c:pt>
                <c:pt idx="17">
                  <c:v>31.016212884816035</c:v>
                </c:pt>
                <c:pt idx="18">
                  <c:v>7.617088760446256</c:v>
                </c:pt>
                <c:pt idx="19">
                  <c:v>27.473837702317905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68.52547125294248</c:v>
                </c:pt>
                <c:pt idx="1">
                  <c:v>38.20016048199426</c:v>
                </c:pt>
                <c:pt idx="2">
                  <c:v>24.20158674822101</c:v>
                </c:pt>
                <c:pt idx="3">
                  <c:v>20.038416766297953</c:v>
                </c:pt>
                <c:pt idx="4">
                  <c:v>19.724909388313264</c:v>
                </c:pt>
                <c:pt idx="5">
                  <c:v>18.673833893126904</c:v>
                </c:pt>
                <c:pt idx="6">
                  <c:v>11.512549614066101</c:v>
                </c:pt>
                <c:pt idx="7">
                  <c:v>11.508962933388418</c:v>
                </c:pt>
                <c:pt idx="8">
                  <c:v>10.91289607054751</c:v>
                </c:pt>
                <c:pt idx="9">
                  <c:v>10.489370449853757</c:v>
                </c:pt>
                <c:pt idx="10">
                  <c:v>10.482088472494263</c:v>
                </c:pt>
                <c:pt idx="11">
                  <c:v>10.078195781185325</c:v>
                </c:pt>
                <c:pt idx="12">
                  <c:v>9.89382991903243</c:v>
                </c:pt>
                <c:pt idx="13">
                  <c:v>9.233506660040886</c:v>
                </c:pt>
                <c:pt idx="14">
                  <c:v>9.194917155108605</c:v>
                </c:pt>
                <c:pt idx="15">
                  <c:v>8.721073502363042</c:v>
                </c:pt>
                <c:pt idx="16">
                  <c:v>8.449113483517033</c:v>
                </c:pt>
                <c:pt idx="17">
                  <c:v>8.4419849091973</c:v>
                </c:pt>
                <c:pt idx="18">
                  <c:v>8.29805461896681</c:v>
                </c:pt>
                <c:pt idx="19">
                  <c:v>8.066326486037166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110-e15a-f27b-22324a2a821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110-e15a-f27b-22324a2a821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110-e15a-f27b-22324a2a821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110-e15a-f27b-22324a2a821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110-e15a-f27b-22324a2a821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110-e15a-f27b-22324a2a821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110-e15a-f27b-22324a2a821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110-e15a-f27b-22324a2a821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110-e15a-f27b-22324a2a821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110-e15a-f27b-22324a2a821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110-e15a-f27b-22324a2a821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110-e15a-f27b-22324a2a821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110-e15a-f27b-22324a2a821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110-e15a-f27b-22324a2a821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110-e15a-f27b-22324a2a821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110-e15a-f27b-22324a2a821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110-e15a-f27b-22324a2a821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110-e15a-f27b-22324a2a821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110-e15a-f27b-22324a2a821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110-e15a-f27b-22324a2a821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31.003758555077514</c:v>
                </c:pt>
                <c:pt idx="1">
                  <c:v>45.75816729663751</c:v>
                </c:pt>
                <c:pt idx="2">
                  <c:v>53.56166532716429</c:v>
                </c:pt>
                <c:pt idx="3">
                  <c:v>57.658249496107125</c:v>
                </c:pt>
                <c:pt idx="4">
                  <c:v>40.86669979971177</c:v>
                </c:pt>
                <c:pt idx="5">
                  <c:v>54.91108467128158</c:v>
                </c:pt>
                <c:pt idx="6">
                  <c:v>46.29699521344924</c:v>
                </c:pt>
                <c:pt idx="7">
                  <c:v>65.86682642225396</c:v>
                </c:pt>
                <c:pt idx="8">
                  <c:v>59.067786600877305</c:v>
                </c:pt>
                <c:pt idx="9">
                  <c:v>34.78941177531328</c:v>
                </c:pt>
                <c:pt idx="10">
                  <c:v>52.63098399553676</c:v>
                </c:pt>
                <c:pt idx="11">
                  <c:v>47.76861328359377</c:v>
                </c:pt>
                <c:pt idx="12">
                  <c:v>37.556474876610174</c:v>
                </c:pt>
                <c:pt idx="13">
                  <c:v>47.114654478569264</c:v>
                </c:pt>
                <c:pt idx="14">
                  <c:v>60.52541932824534</c:v>
                </c:pt>
                <c:pt idx="15">
                  <c:v>41.631049310885416</c:v>
                </c:pt>
                <c:pt idx="16">
                  <c:v>38.07532424270237</c:v>
                </c:pt>
                <c:pt idx="17">
                  <c:v>52.0403791890498</c:v>
                </c:pt>
                <c:pt idx="18">
                  <c:v>52.76911707438047</c:v>
                </c:pt>
                <c:pt idx="19">
                  <c:v>52.18616354915312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68.52547125294248</c:v>
                </c:pt>
                <c:pt idx="1">
                  <c:v>38.20016048199426</c:v>
                </c:pt>
                <c:pt idx="2">
                  <c:v>24.20158674822101</c:v>
                </c:pt>
                <c:pt idx="3">
                  <c:v>20.038416766297953</c:v>
                </c:pt>
                <c:pt idx="4">
                  <c:v>19.724909388313264</c:v>
                </c:pt>
                <c:pt idx="5">
                  <c:v>18.673833893126904</c:v>
                </c:pt>
                <c:pt idx="6">
                  <c:v>11.512549614066101</c:v>
                </c:pt>
                <c:pt idx="7">
                  <c:v>11.508962933388418</c:v>
                </c:pt>
                <c:pt idx="8">
                  <c:v>10.91289607054751</c:v>
                </c:pt>
                <c:pt idx="9">
                  <c:v>10.489370449853757</c:v>
                </c:pt>
                <c:pt idx="10">
                  <c:v>10.482088472494263</c:v>
                </c:pt>
                <c:pt idx="11">
                  <c:v>10.078195781185325</c:v>
                </c:pt>
                <c:pt idx="12">
                  <c:v>9.89382991903243</c:v>
                </c:pt>
                <c:pt idx="13">
                  <c:v>9.233506660040886</c:v>
                </c:pt>
                <c:pt idx="14">
                  <c:v>9.194917155108605</c:v>
                </c:pt>
                <c:pt idx="15">
                  <c:v>8.721073502363042</c:v>
                </c:pt>
                <c:pt idx="16">
                  <c:v>8.449113483517033</c:v>
                </c:pt>
                <c:pt idx="17">
                  <c:v>8.4419849091973</c:v>
                </c:pt>
                <c:pt idx="18">
                  <c:v>8.29805461896681</c:v>
                </c:pt>
                <c:pt idx="19">
                  <c:v>8.066326486037166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368-0e8f-c218-da398c380e4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368-0e8f-c218-da398c380e4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368-0e8f-c218-da398c380e4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368-0e8f-c218-da398c380e4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368-0e8f-c218-da398c380e4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368-0e8f-c218-da398c380e4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368-0e8f-c218-da398c380e4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368-0e8f-c218-da398c380e4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368-0e8f-c218-da398c380e4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368-0e8f-c218-da398c380e4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368-0e8f-c218-da398c380e4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368-0e8f-c218-da398c380e4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368-0e8f-c218-da398c380e4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368-0e8f-c218-da398c380e4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368-0e8f-c218-da398c380e4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368-0e8f-c218-da398c380e4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368-0e8f-c218-da398c380e4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368-0e8f-c218-da398c380e4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368-0e8f-c218-da398c380e4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368-0e8f-c218-da398c380e4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48.5358390727555</c:v>
                </c:pt>
                <c:pt idx="1">
                  <c:v>49.58418102493056</c:v>
                </c:pt>
                <c:pt idx="2">
                  <c:v>49.142844949940915</c:v>
                </c:pt>
                <c:pt idx="3">
                  <c:v>57.09997788786263</c:v>
                </c:pt>
                <c:pt idx="4">
                  <c:v>50.36243954070578</c:v>
                </c:pt>
                <c:pt idx="5">
                  <c:v>45.986959610236056</c:v>
                </c:pt>
                <c:pt idx="6">
                  <c:v>44.907761274920865</c:v>
                </c:pt>
                <c:pt idx="7">
                  <c:v>56.974668202752966</c:v>
                </c:pt>
                <c:pt idx="8">
                  <c:v>51.42870318303684</c:v>
                </c:pt>
                <c:pt idx="9">
                  <c:v>42.37832671728144</c:v>
                </c:pt>
                <c:pt idx="10">
                  <c:v>45.81254942181923</c:v>
                </c:pt>
                <c:pt idx="11">
                  <c:v>51.47616025459211</c:v>
                </c:pt>
                <c:pt idx="12">
                  <c:v>58.09368089958462</c:v>
                </c:pt>
                <c:pt idx="13">
                  <c:v>46.84501196698195</c:v>
                </c:pt>
                <c:pt idx="14">
                  <c:v>41.909658785376365</c:v>
                </c:pt>
                <c:pt idx="15">
                  <c:v>51.6601245907851</c:v>
                </c:pt>
                <c:pt idx="16">
                  <c:v>50.20769730131935</c:v>
                </c:pt>
                <c:pt idx="17">
                  <c:v>41.59297517626823</c:v>
                </c:pt>
                <c:pt idx="18">
                  <c:v>62.91050509125518</c:v>
                </c:pt>
                <c:pt idx="19">
                  <c:v>50.986154755697775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68.52547125294248</c:v>
                </c:pt>
                <c:pt idx="1">
                  <c:v>38.20016048199426</c:v>
                </c:pt>
                <c:pt idx="2">
                  <c:v>24.20158674822101</c:v>
                </c:pt>
                <c:pt idx="3">
                  <c:v>20.038416766297953</c:v>
                </c:pt>
                <c:pt idx="4">
                  <c:v>19.724909388313264</c:v>
                </c:pt>
                <c:pt idx="5">
                  <c:v>18.673833893126904</c:v>
                </c:pt>
                <c:pt idx="6">
                  <c:v>11.512549614066101</c:v>
                </c:pt>
                <c:pt idx="7">
                  <c:v>11.508962933388418</c:v>
                </c:pt>
                <c:pt idx="8">
                  <c:v>10.91289607054751</c:v>
                </c:pt>
                <c:pt idx="9">
                  <c:v>10.489370449853757</c:v>
                </c:pt>
                <c:pt idx="10">
                  <c:v>10.482088472494263</c:v>
                </c:pt>
                <c:pt idx="11">
                  <c:v>10.078195781185325</c:v>
                </c:pt>
                <c:pt idx="12">
                  <c:v>9.89382991903243</c:v>
                </c:pt>
                <c:pt idx="13">
                  <c:v>9.233506660040886</c:v>
                </c:pt>
                <c:pt idx="14">
                  <c:v>9.194917155108605</c:v>
                </c:pt>
                <c:pt idx="15">
                  <c:v>8.721073502363042</c:v>
                </c:pt>
                <c:pt idx="16">
                  <c:v>8.449113483517033</c:v>
                </c:pt>
                <c:pt idx="17">
                  <c:v>8.4419849091973</c:v>
                </c:pt>
                <c:pt idx="18">
                  <c:v>8.29805461896681</c:v>
                </c:pt>
                <c:pt idx="19">
                  <c:v>8.066326486037166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4dc-d258-4a99-f9d37fedc1b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4dc-d258-4a99-f9d37fedc1b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4dc-d258-4a99-f9d37fedc1b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4dc-d258-4a99-f9d37fedc1b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4dc-d258-4a99-f9d37fedc1b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4dc-d258-4a99-f9d37fedc1b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4dc-d258-4a99-f9d37fedc1b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4dc-d258-4a99-f9d37fedc1b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4dc-d258-4a99-f9d37fedc1b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4dc-d258-4a99-f9d37fedc1b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4dc-d258-4a99-f9d37fedc1b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4dc-d258-4a99-f9d37fedc1b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4dc-d258-4a99-f9d37fedc1b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4dc-d258-4a99-f9d37fedc1b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4dc-d258-4a99-f9d37fedc1b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4dc-d258-4a99-f9d37fedc1b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4dc-d258-4a99-f9d37fedc1b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4dc-d258-4a99-f9d37fedc1b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4dc-d258-4a99-f9d37fedc1b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4dc-d258-4a99-f9d37fedc1b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50.00186263095103</c:v>
                </c:pt>
                <c:pt idx="1">
                  <c:v>48.526697585263214</c:v>
                </c:pt>
                <c:pt idx="2">
                  <c:v>42.21748043391687</c:v>
                </c:pt>
                <c:pt idx="3">
                  <c:v>55.865411542407244</c:v>
                </c:pt>
                <c:pt idx="4">
                  <c:v>47.53572194957631</c:v>
                </c:pt>
                <c:pt idx="5">
                  <c:v>53.47111853366938</c:v>
                </c:pt>
                <c:pt idx="6">
                  <c:v>52.46085747225562</c:v>
                </c:pt>
                <c:pt idx="7">
                  <c:v>44.44171637242251</c:v>
                </c:pt>
                <c:pt idx="8">
                  <c:v>42.999078665631856</c:v>
                </c:pt>
                <c:pt idx="9">
                  <c:v>36.97300248601552</c:v>
                </c:pt>
                <c:pt idx="10">
                  <c:v>40.428951147425444</c:v>
                </c:pt>
                <c:pt idx="11">
                  <c:v>52.92217378779638</c:v>
                </c:pt>
                <c:pt idx="12">
                  <c:v>44.271473982770424</c:v>
                </c:pt>
                <c:pt idx="13">
                  <c:v>55.25837962961218</c:v>
                </c:pt>
                <c:pt idx="14">
                  <c:v>43.96028965826595</c:v>
                </c:pt>
                <c:pt idx="15">
                  <c:v>45.78186304271917</c:v>
                </c:pt>
                <c:pt idx="16">
                  <c:v>31.88063079213884</c:v>
                </c:pt>
                <c:pt idx="17">
                  <c:v>46.19045518228732</c:v>
                </c:pt>
                <c:pt idx="18">
                  <c:v>53.05716595896306</c:v>
                </c:pt>
                <c:pt idx="19">
                  <c:v>55.006595114196514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68.52547125294248</c:v>
                </c:pt>
                <c:pt idx="1">
                  <c:v>38.20016048199426</c:v>
                </c:pt>
                <c:pt idx="2">
                  <c:v>24.20158674822101</c:v>
                </c:pt>
                <c:pt idx="3">
                  <c:v>20.038416766297953</c:v>
                </c:pt>
                <c:pt idx="4">
                  <c:v>19.724909388313264</c:v>
                </c:pt>
                <c:pt idx="5">
                  <c:v>18.673833893126904</c:v>
                </c:pt>
                <c:pt idx="6">
                  <c:v>11.512549614066101</c:v>
                </c:pt>
                <c:pt idx="7">
                  <c:v>11.508962933388418</c:v>
                </c:pt>
                <c:pt idx="8">
                  <c:v>10.91289607054751</c:v>
                </c:pt>
                <c:pt idx="9">
                  <c:v>10.489370449853757</c:v>
                </c:pt>
                <c:pt idx="10">
                  <c:v>10.482088472494263</c:v>
                </c:pt>
                <c:pt idx="11">
                  <c:v>10.078195781185325</c:v>
                </c:pt>
                <c:pt idx="12">
                  <c:v>9.89382991903243</c:v>
                </c:pt>
                <c:pt idx="13">
                  <c:v>9.233506660040886</c:v>
                </c:pt>
                <c:pt idx="14">
                  <c:v>9.194917155108605</c:v>
                </c:pt>
                <c:pt idx="15">
                  <c:v>8.721073502363042</c:v>
                </c:pt>
                <c:pt idx="16">
                  <c:v>8.449113483517033</c:v>
                </c:pt>
                <c:pt idx="17">
                  <c:v>8.4419849091973</c:v>
                </c:pt>
                <c:pt idx="18">
                  <c:v>8.29805461896681</c:v>
                </c:pt>
                <c:pt idx="19">
                  <c:v>8.066326486037166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317-42e9-7f50-cb259720b08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317-42e9-7f50-cb259720b08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317-42e9-7f50-cb259720b08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317-42e9-7f50-cb259720b08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317-42e9-7f50-cb259720b08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317-42e9-7f50-cb259720b08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317-42e9-7f50-cb259720b08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317-42e9-7f50-cb259720b08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317-42e9-7f50-cb259720b08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317-42e9-7f50-cb259720b08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317-42e9-7f50-cb259720b08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317-42e9-7f50-cb259720b08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317-42e9-7f50-cb259720b08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317-42e9-7f50-cb259720b08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317-42e9-7f50-cb259720b08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317-42e9-7f50-cb259720b08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317-42e9-7f50-cb259720b08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317-42e9-7f50-cb259720b08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317-42e9-7f50-cb259720b08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317-42e9-7f50-cb259720b08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22.868001588837735</c:v>
                </c:pt>
                <c:pt idx="1">
                  <c:v>4.0585632515651255</c:v>
                </c:pt>
                <c:pt idx="2">
                  <c:v>8.824055490357264</c:v>
                </c:pt>
                <c:pt idx="3">
                  <c:v>4.041129220138163</c:v>
                </c:pt>
                <c:pt idx="4">
                  <c:v>14.536711861270208</c:v>
                </c:pt>
                <c:pt idx="5">
                  <c:v>3.297232505001823</c:v>
                </c:pt>
                <c:pt idx="6">
                  <c:v>6.3571846083068175</c:v>
                </c:pt>
                <c:pt idx="7">
                  <c:v>6.264409031972386</c:v>
                </c:pt>
                <c:pt idx="8">
                  <c:v>2.2928814619126188</c:v>
                </c:pt>
                <c:pt idx="9">
                  <c:v>4.512120464949432</c:v>
                </c:pt>
                <c:pt idx="10">
                  <c:v>3.725498228970001</c:v>
                </c:pt>
                <c:pt idx="11">
                  <c:v>4.648590379257235</c:v>
                </c:pt>
                <c:pt idx="12">
                  <c:v>1.8797518673189422</c:v>
                </c:pt>
                <c:pt idx="13">
                  <c:v>14.805278510409678</c:v>
                </c:pt>
                <c:pt idx="14">
                  <c:v>7.265012204535394</c:v>
                </c:pt>
                <c:pt idx="15">
                  <c:v>19.384057573858367</c:v>
                </c:pt>
                <c:pt idx="16">
                  <c:v>2.0917102011685538</c:v>
                </c:pt>
                <c:pt idx="17">
                  <c:v>3.144454602498925</c:v>
                </c:pt>
                <c:pt idx="18">
                  <c:v>1.3773534569245875</c:v>
                </c:pt>
                <c:pt idx="19">
                  <c:v>2.4595394352877546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68.52547125294248</c:v>
                </c:pt>
                <c:pt idx="1">
                  <c:v>38.20016048199426</c:v>
                </c:pt>
                <c:pt idx="2">
                  <c:v>24.20158674822101</c:v>
                </c:pt>
                <c:pt idx="3">
                  <c:v>20.038416766297953</c:v>
                </c:pt>
                <c:pt idx="4">
                  <c:v>19.724909388313264</c:v>
                </c:pt>
                <c:pt idx="5">
                  <c:v>18.673833893126904</c:v>
                </c:pt>
                <c:pt idx="6">
                  <c:v>11.512549614066101</c:v>
                </c:pt>
                <c:pt idx="7">
                  <c:v>11.508962933388418</c:v>
                </c:pt>
                <c:pt idx="8">
                  <c:v>10.91289607054751</c:v>
                </c:pt>
                <c:pt idx="9">
                  <c:v>10.489370449853757</c:v>
                </c:pt>
                <c:pt idx="10">
                  <c:v>10.482088472494263</c:v>
                </c:pt>
                <c:pt idx="11">
                  <c:v>10.078195781185325</c:v>
                </c:pt>
                <c:pt idx="12">
                  <c:v>9.89382991903243</c:v>
                </c:pt>
                <c:pt idx="13">
                  <c:v>9.233506660040886</c:v>
                </c:pt>
                <c:pt idx="14">
                  <c:v>9.194917155108605</c:v>
                </c:pt>
                <c:pt idx="15">
                  <c:v>8.721073502363042</c:v>
                </c:pt>
                <c:pt idx="16">
                  <c:v>8.449113483517033</c:v>
                </c:pt>
                <c:pt idx="17">
                  <c:v>8.4419849091973</c:v>
                </c:pt>
                <c:pt idx="18">
                  <c:v>8.29805461896681</c:v>
                </c:pt>
                <c:pt idx="19">
                  <c:v>8.066326486037166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592-5b77-b46f-47979e5a4e7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592-5b77-b46f-47979e5a4e7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592-5b77-b46f-47979e5a4e7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592-5b77-b46f-47979e5a4e7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592-5b77-b46f-47979e5a4e7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592-5b77-b46f-47979e5a4e7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592-5b77-b46f-47979e5a4e7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592-5b77-b46f-47979e5a4e7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592-5b77-b46f-47979e5a4e7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592-5b77-b46f-47979e5a4e7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592-5b77-b46f-47979e5a4e7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592-5b77-b46f-47979e5a4e7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592-5b77-b46f-47979e5a4e7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592-5b77-b46f-47979e5a4e7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592-5b77-b46f-47979e5a4e7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592-5b77-b46f-47979e5a4e7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592-5b77-b46f-47979e5a4e7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592-5b77-b46f-47979e5a4e7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592-5b77-b46f-47979e5a4e7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592-5b77-b46f-47979e5a4e7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9.401323846684786</c:v>
                </c:pt>
                <c:pt idx="1">
                  <c:v>48.58776284410048</c:v>
                </c:pt>
                <c:pt idx="2">
                  <c:v>34.63903145548132</c:v>
                </c:pt>
                <c:pt idx="3">
                  <c:v>16.769626260716123</c:v>
                </c:pt>
                <c:pt idx="4">
                  <c:v>62.23154088016317</c:v>
                </c:pt>
                <c:pt idx="5">
                  <c:v>32.96444472120757</c:v>
                </c:pt>
                <c:pt idx="6">
                  <c:v>38.60859057538398</c:v>
                </c:pt>
                <c:pt idx="7">
                  <c:v>36.67340612453621</c:v>
                </c:pt>
                <c:pt idx="8">
                  <c:v>33.1688584531469</c:v>
                </c:pt>
                <c:pt idx="9">
                  <c:v>43.56717505396102</c:v>
                </c:pt>
                <c:pt idx="10">
                  <c:v>39.64035214239956</c:v>
                </c:pt>
                <c:pt idx="11">
                  <c:v>71.96816398819695</c:v>
                </c:pt>
                <c:pt idx="12">
                  <c:v>32.61358787509211</c:v>
                </c:pt>
                <c:pt idx="13">
                  <c:v>45.44088838793386</c:v>
                </c:pt>
                <c:pt idx="14">
                  <c:v>35.33271501885322</c:v>
                </c:pt>
                <c:pt idx="15">
                  <c:v>41.050505337888154</c:v>
                </c:pt>
                <c:pt idx="16">
                  <c:v>44.63892399610079</c:v>
                </c:pt>
                <c:pt idx="17">
                  <c:v>46.79242963440012</c:v>
                </c:pt>
                <c:pt idx="18">
                  <c:v>36.37713165242286</c:v>
                </c:pt>
                <c:pt idx="19">
                  <c:v>42.157247796637776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68.52547125294248</c:v>
                </c:pt>
                <c:pt idx="1">
                  <c:v>38.20016048199426</c:v>
                </c:pt>
                <c:pt idx="2">
                  <c:v>24.20158674822101</c:v>
                </c:pt>
                <c:pt idx="3">
                  <c:v>20.038416766297953</c:v>
                </c:pt>
                <c:pt idx="4">
                  <c:v>19.724909388313264</c:v>
                </c:pt>
                <c:pt idx="5">
                  <c:v>18.673833893126904</c:v>
                </c:pt>
                <c:pt idx="6">
                  <c:v>11.512549614066101</c:v>
                </c:pt>
                <c:pt idx="7">
                  <c:v>11.508962933388418</c:v>
                </c:pt>
                <c:pt idx="8">
                  <c:v>10.91289607054751</c:v>
                </c:pt>
                <c:pt idx="9">
                  <c:v>10.489370449853757</c:v>
                </c:pt>
                <c:pt idx="10">
                  <c:v>10.482088472494263</c:v>
                </c:pt>
                <c:pt idx="11">
                  <c:v>10.078195781185325</c:v>
                </c:pt>
                <c:pt idx="12">
                  <c:v>9.89382991903243</c:v>
                </c:pt>
                <c:pt idx="13">
                  <c:v>9.233506660040886</c:v>
                </c:pt>
                <c:pt idx="14">
                  <c:v>9.194917155108605</c:v>
                </c:pt>
                <c:pt idx="15">
                  <c:v>8.721073502363042</c:v>
                </c:pt>
                <c:pt idx="16">
                  <c:v>8.449113483517033</c:v>
                </c:pt>
                <c:pt idx="17">
                  <c:v>8.4419849091973</c:v>
                </c:pt>
                <c:pt idx="18">
                  <c:v>8.29805461896681</c:v>
                </c:pt>
                <c:pt idx="19">
                  <c:v>8.066326486037166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db6-f1a9-a214-b42518ce7fa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db6-f1a9-a214-b42518ce7fa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db6-f1a9-a214-b42518ce7fa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db6-f1a9-a214-b42518ce7fa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db6-f1a9-a214-b42518ce7fa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db6-f1a9-a214-b42518ce7fa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db6-f1a9-a214-b42518ce7fa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db6-f1a9-a214-b42518ce7fa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db6-f1a9-a214-b42518ce7fa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db6-f1a9-a214-b42518ce7fa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db6-f1a9-a214-b42518ce7fa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db6-f1a9-a214-b42518ce7fa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db6-f1a9-a214-b42518ce7fa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db6-f1a9-a214-b42518ce7fa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db6-f1a9-a214-b42518ce7fa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db6-f1a9-a214-b42518ce7fa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db6-f1a9-a214-b42518ce7fa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db6-f1a9-a214-b42518ce7fa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db6-f1a9-a214-b42518ce7fa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db6-f1a9-a214-b42518ce7fa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49.495429413989996</c:v>
                </c:pt>
                <c:pt idx="1">
                  <c:v>29.636946554412205</c:v>
                </c:pt>
                <c:pt idx="2">
                  <c:v>31.06347081429162</c:v>
                </c:pt>
                <c:pt idx="3">
                  <c:v>23.893271003935876</c:v>
                </c:pt>
                <c:pt idx="4">
                  <c:v>53.68534897565715</c:v>
                </c:pt>
                <c:pt idx="5">
                  <c:v>38.40051633092641</c:v>
                </c:pt>
                <c:pt idx="6">
                  <c:v>37.95124163560855</c:v>
                </c:pt>
                <c:pt idx="7">
                  <c:v>36.15069849455623</c:v>
                </c:pt>
                <c:pt idx="8">
                  <c:v>32.73435583132601</c:v>
                </c:pt>
                <c:pt idx="9">
                  <c:v>35.57013368394584</c:v>
                </c:pt>
                <c:pt idx="10">
                  <c:v>36.232636082067934</c:v>
                </c:pt>
                <c:pt idx="11">
                  <c:v>19.253745603317114</c:v>
                </c:pt>
                <c:pt idx="12">
                  <c:v>48.846587767565495</c:v>
                </c:pt>
                <c:pt idx="13">
                  <c:v>23.919134260616797</c:v>
                </c:pt>
                <c:pt idx="14">
                  <c:v>32.02987585035723</c:v>
                </c:pt>
                <c:pt idx="15">
                  <c:v>31.92113716762144</c:v>
                </c:pt>
                <c:pt idx="16">
                  <c:v>51.31325451135725</c:v>
                </c:pt>
                <c:pt idx="17">
                  <c:v>23.35765689139952</c:v>
                </c:pt>
                <c:pt idx="18">
                  <c:v>8.49108688767118</c:v>
                </c:pt>
                <c:pt idx="19">
                  <c:v>58.403511904131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68.52547125294248</c:v>
                </c:pt>
                <c:pt idx="1">
                  <c:v>38.20016048199426</c:v>
                </c:pt>
                <c:pt idx="2">
                  <c:v>24.20158674822101</c:v>
                </c:pt>
                <c:pt idx="3">
                  <c:v>20.038416766297953</c:v>
                </c:pt>
                <c:pt idx="4">
                  <c:v>19.724909388313264</c:v>
                </c:pt>
                <c:pt idx="5">
                  <c:v>18.673833893126904</c:v>
                </c:pt>
                <c:pt idx="6">
                  <c:v>11.512549614066101</c:v>
                </c:pt>
                <c:pt idx="7">
                  <c:v>11.508962933388418</c:v>
                </c:pt>
                <c:pt idx="8">
                  <c:v>10.91289607054751</c:v>
                </c:pt>
                <c:pt idx="9">
                  <c:v>10.489370449853757</c:v>
                </c:pt>
                <c:pt idx="10">
                  <c:v>10.482088472494263</c:v>
                </c:pt>
                <c:pt idx="11">
                  <c:v>10.078195781185325</c:v>
                </c:pt>
                <c:pt idx="12">
                  <c:v>9.89382991903243</c:v>
                </c:pt>
                <c:pt idx="13">
                  <c:v>9.233506660040886</c:v>
                </c:pt>
                <c:pt idx="14">
                  <c:v>9.194917155108605</c:v>
                </c:pt>
                <c:pt idx="15">
                  <c:v>8.721073502363042</c:v>
                </c:pt>
                <c:pt idx="16">
                  <c:v>8.449113483517033</c:v>
                </c:pt>
                <c:pt idx="17">
                  <c:v>8.4419849091973</c:v>
                </c:pt>
                <c:pt idx="18">
                  <c:v>8.29805461896681</c:v>
                </c:pt>
                <c:pt idx="19">
                  <c:v>8.066326486037166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be1-47c7-c097-5ddb277cb16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be1-47c7-c097-5ddb277cb16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be1-47c7-c097-5ddb277cb16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be1-47c7-c097-5ddb277cb16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be1-47c7-c097-5ddb277cb16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be1-47c7-c097-5ddb277cb16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be1-47c7-c097-5ddb277cb16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be1-47c7-c097-5ddb277cb16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be1-47c7-c097-5ddb277cb16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be1-47c7-c097-5ddb277cb16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be1-47c7-c097-5ddb277cb16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be1-47c7-c097-5ddb277cb16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be1-47c7-c097-5ddb277cb16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be1-47c7-c097-5ddb277cb16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be1-47c7-c097-5ddb277cb16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be1-47c7-c097-5ddb277cb16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be1-47c7-c097-5ddb277cb16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be1-47c7-c097-5ddb277cb16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be1-47c7-c097-5ddb277cb16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be1-47c7-c097-5ddb277cb16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42.5303623361795</c:v>
                </c:pt>
                <c:pt idx="1">
                  <c:v>35.16616821350049</c:v>
                </c:pt>
                <c:pt idx="2">
                  <c:v>27.099696106603464</c:v>
                </c:pt>
                <c:pt idx="3">
                  <c:v>39.50543749816339</c:v>
                </c:pt>
                <c:pt idx="4">
                  <c:v>32.57597917374429</c:v>
                </c:pt>
                <c:pt idx="5">
                  <c:v>32.11075502727411</c:v>
                </c:pt>
                <c:pt idx="6">
                  <c:v>42.6342351006775</c:v>
                </c:pt>
                <c:pt idx="7">
                  <c:v>30.026082207743606</c:v>
                </c:pt>
                <c:pt idx="8">
                  <c:v>20.35058969053897</c:v>
                </c:pt>
                <c:pt idx="9">
                  <c:v>41.02150228921415</c:v>
                </c:pt>
                <c:pt idx="10">
                  <c:v>34.20823937579336</c:v>
                </c:pt>
                <c:pt idx="11">
                  <c:v>22.134299641436073</c:v>
                </c:pt>
                <c:pt idx="12">
                  <c:v>27.601902676238353</c:v>
                </c:pt>
                <c:pt idx="13">
                  <c:v>36.844361131846796</c:v>
                </c:pt>
                <c:pt idx="14">
                  <c:v>29.46236853997179</c:v>
                </c:pt>
                <c:pt idx="15">
                  <c:v>37.9992205395538</c:v>
                </c:pt>
                <c:pt idx="16">
                  <c:v>25.8296577338163</c:v>
                </c:pt>
                <c:pt idx="17">
                  <c:v>40.653527170839524</c:v>
                </c:pt>
                <c:pt idx="18">
                  <c:v>43.47909838589435</c:v>
                </c:pt>
                <c:pt idx="19">
                  <c:v>30.78820016504754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68.52547125294248</c:v>
                </c:pt>
                <c:pt idx="1">
                  <c:v>38.20016048199426</c:v>
                </c:pt>
                <c:pt idx="2">
                  <c:v>24.20158674822101</c:v>
                </c:pt>
                <c:pt idx="3">
                  <c:v>20.038416766297953</c:v>
                </c:pt>
                <c:pt idx="4">
                  <c:v>19.724909388313264</c:v>
                </c:pt>
                <c:pt idx="5">
                  <c:v>18.673833893126904</c:v>
                </c:pt>
                <c:pt idx="6">
                  <c:v>11.512549614066101</c:v>
                </c:pt>
                <c:pt idx="7">
                  <c:v>11.508962933388418</c:v>
                </c:pt>
                <c:pt idx="8">
                  <c:v>10.91289607054751</c:v>
                </c:pt>
                <c:pt idx="9">
                  <c:v>10.489370449853757</c:v>
                </c:pt>
                <c:pt idx="10">
                  <c:v>10.482088472494263</c:v>
                </c:pt>
                <c:pt idx="11">
                  <c:v>10.078195781185325</c:v>
                </c:pt>
                <c:pt idx="12">
                  <c:v>9.89382991903243</c:v>
                </c:pt>
                <c:pt idx="13">
                  <c:v>9.233506660040886</c:v>
                </c:pt>
                <c:pt idx="14">
                  <c:v>9.194917155108605</c:v>
                </c:pt>
                <c:pt idx="15">
                  <c:v>8.721073502363042</c:v>
                </c:pt>
                <c:pt idx="16">
                  <c:v>8.449113483517033</c:v>
                </c:pt>
                <c:pt idx="17">
                  <c:v>8.4419849091973</c:v>
                </c:pt>
                <c:pt idx="18">
                  <c:v>8.29805461896681</c:v>
                </c:pt>
                <c:pt idx="19">
                  <c:v>8.066326486037166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75d-6c85-9b26-19dc85bd5a4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75d-6c85-9b26-19dc85bd5a4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75d-6c85-9b26-19dc85bd5a4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75d-6c85-9b26-19dc85bd5a4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75d-6c85-9b26-19dc85bd5a4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75d-6c85-9b26-19dc85bd5a4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75d-6c85-9b26-19dc85bd5a4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75d-6c85-9b26-19dc85bd5a4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75d-6c85-9b26-19dc85bd5a4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75d-6c85-9b26-19dc85bd5a4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75d-6c85-9b26-19dc85bd5a4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75d-6c85-9b26-19dc85bd5a4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75d-6c85-9b26-19dc85bd5a4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75d-6c85-9b26-19dc85bd5a4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75d-6c85-9b26-19dc85bd5a4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75d-6c85-9b26-19dc85bd5a4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75d-6c85-9b26-19dc85bd5a4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75d-6c85-9b26-19dc85bd5a4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75d-6c85-9b26-19dc85bd5a4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75d-6c85-9b26-19dc85bd5a4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28.263621926731684</c:v>
                </c:pt>
                <c:pt idx="1">
                  <c:v>4.764062319064291</c:v>
                </c:pt>
                <c:pt idx="2">
                  <c:v>36.33688322383447</c:v>
                </c:pt>
                <c:pt idx="3">
                  <c:v>35.5752021284307</c:v>
                </c:pt>
                <c:pt idx="4">
                  <c:v>46.293145655712316</c:v>
                </c:pt>
                <c:pt idx="5">
                  <c:v>42.99853583435566</c:v>
                </c:pt>
                <c:pt idx="6">
                  <c:v>28.31586014569204</c:v>
                </c:pt>
                <c:pt idx="7">
                  <c:v>75.14909680281933</c:v>
                </c:pt>
                <c:pt idx="8">
                  <c:v>71.53540608331781</c:v>
                </c:pt>
                <c:pt idx="9">
                  <c:v>46.20896461740161</c:v>
                </c:pt>
                <c:pt idx="10">
                  <c:v>57.603336970596864</c:v>
                </c:pt>
                <c:pt idx="11">
                  <c:v>81.86010692923976</c:v>
                </c:pt>
                <c:pt idx="12">
                  <c:v>79.47683968383474</c:v>
                </c:pt>
                <c:pt idx="13">
                  <c:v>65.86725150567095</c:v>
                </c:pt>
                <c:pt idx="14">
                  <c:v>56.59984796633608</c:v>
                </c:pt>
                <c:pt idx="15">
                  <c:v>36.43954948456821</c:v>
                </c:pt>
                <c:pt idx="16">
                  <c:v>93.53064679534265</c:v>
                </c:pt>
                <c:pt idx="17">
                  <c:v>27.091109713400446</c:v>
                </c:pt>
                <c:pt idx="18">
                  <c:v>75.78077336846981</c:v>
                </c:pt>
                <c:pt idx="19">
                  <c:v>55.13707327726646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68.52547125294248</c:v>
                </c:pt>
                <c:pt idx="1">
                  <c:v>38.20016048199426</c:v>
                </c:pt>
                <c:pt idx="2">
                  <c:v>24.20158674822101</c:v>
                </c:pt>
                <c:pt idx="3">
                  <c:v>20.038416766297953</c:v>
                </c:pt>
                <c:pt idx="4">
                  <c:v>19.724909388313264</c:v>
                </c:pt>
                <c:pt idx="5">
                  <c:v>18.673833893126904</c:v>
                </c:pt>
                <c:pt idx="6">
                  <c:v>11.512549614066101</c:v>
                </c:pt>
                <c:pt idx="7">
                  <c:v>11.508962933388418</c:v>
                </c:pt>
                <c:pt idx="8">
                  <c:v>10.91289607054751</c:v>
                </c:pt>
                <c:pt idx="9">
                  <c:v>10.489370449853757</c:v>
                </c:pt>
                <c:pt idx="10">
                  <c:v>10.482088472494263</c:v>
                </c:pt>
                <c:pt idx="11">
                  <c:v>10.078195781185325</c:v>
                </c:pt>
                <c:pt idx="12">
                  <c:v>9.89382991903243</c:v>
                </c:pt>
                <c:pt idx="13">
                  <c:v>9.233506660040886</c:v>
                </c:pt>
                <c:pt idx="14">
                  <c:v>9.194917155108605</c:v>
                </c:pt>
                <c:pt idx="15">
                  <c:v>8.721073502363042</c:v>
                </c:pt>
                <c:pt idx="16">
                  <c:v>8.449113483517033</c:v>
                </c:pt>
                <c:pt idx="17">
                  <c:v>8.4419849091973</c:v>
                </c:pt>
                <c:pt idx="18">
                  <c:v>8.29805461896681</c:v>
                </c:pt>
                <c:pt idx="19">
                  <c:v>8.066326486037166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2d2-057b-d630-26aa638e1cb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2d2-057b-d630-26aa638e1cb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2d2-057b-d630-26aa638e1cb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2d2-057b-d630-26aa638e1cb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2d2-057b-d630-26aa638e1cb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2d2-057b-d630-26aa638e1cb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2d2-057b-d630-26aa638e1cb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2d2-057b-d630-26aa638e1cb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2d2-057b-d630-26aa638e1cb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2d2-057b-d630-26aa638e1cb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2d2-057b-d630-26aa638e1cb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2d2-057b-d630-26aa638e1cb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2d2-057b-d630-26aa638e1cb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2d2-057b-d630-26aa638e1cb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2d2-057b-d630-26aa638e1cb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2d2-057b-d630-26aa638e1cb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2d2-057b-d630-26aa638e1cb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2d2-057b-d630-26aa638e1cb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2d2-057b-d630-26aa638e1cb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2d2-057b-d630-26aa638e1cb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20.294830254493817</c:v>
                </c:pt>
                <c:pt idx="1">
                  <c:v>25.2796519604314</c:v>
                </c:pt>
                <c:pt idx="2">
                  <c:v>20.32894360494618</c:v>
                </c:pt>
                <c:pt idx="3">
                  <c:v>24.314797729742285</c:v>
                </c:pt>
                <c:pt idx="4">
                  <c:v>32.00930036349154</c:v>
                </c:pt>
                <c:pt idx="5">
                  <c:v>13.801925499253054</c:v>
                </c:pt>
                <c:pt idx="6">
                  <c:v>24.367538968407032</c:v>
                </c:pt>
                <c:pt idx="7">
                  <c:v>31.078953714639415</c:v>
                </c:pt>
                <c:pt idx="8">
                  <c:v>20.76991327669602</c:v>
                </c:pt>
                <c:pt idx="9">
                  <c:v>7.617088760446256</c:v>
                </c:pt>
                <c:pt idx="10">
                  <c:v>10.696439345474001</c:v>
                </c:pt>
                <c:pt idx="11">
                  <c:v>7.383465756216876</c:v>
                </c:pt>
                <c:pt idx="12">
                  <c:v>19.07580768869789</c:v>
                </c:pt>
                <c:pt idx="13">
                  <c:v>18.91628549436925</c:v>
                </c:pt>
                <c:pt idx="14">
                  <c:v>23.02243316458235</c:v>
                </c:pt>
                <c:pt idx="15">
                  <c:v>22.609000421838456</c:v>
                </c:pt>
                <c:pt idx="16">
                  <c:v>33.86939743029967</c:v>
                </c:pt>
                <c:pt idx="17">
                  <c:v>21.970418409299754</c:v>
                </c:pt>
                <c:pt idx="18">
                  <c:v>20.506498558976983</c:v>
                </c:pt>
                <c:pt idx="19">
                  <c:v>18.847719235793328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93.53064679534265</c:v>
                </c:pt>
                <c:pt idx="1">
                  <c:v>90.31535696584075</c:v>
                </c:pt>
                <c:pt idx="2">
                  <c:v>90.25426185532602</c:v>
                </c:pt>
                <c:pt idx="3">
                  <c:v>86.63146164835673</c:v>
                </c:pt>
                <c:pt idx="4">
                  <c:v>85.1837354872175</c:v>
                </c:pt>
                <c:pt idx="5">
                  <c:v>82.0698358475977</c:v>
                </c:pt>
                <c:pt idx="6">
                  <c:v>81.86010692923976</c:v>
                </c:pt>
                <c:pt idx="7">
                  <c:v>79.7227563235275</c:v>
                </c:pt>
                <c:pt idx="8">
                  <c:v>79.47683968383474</c:v>
                </c:pt>
                <c:pt idx="9">
                  <c:v>75.78077336846981</c:v>
                </c:pt>
                <c:pt idx="10">
                  <c:v>75.14909680281933</c:v>
                </c:pt>
                <c:pt idx="11">
                  <c:v>74.41158716910527</c:v>
                </c:pt>
                <c:pt idx="12">
                  <c:v>73.03894887316802</c:v>
                </c:pt>
                <c:pt idx="13">
                  <c:v>71.98186611597943</c:v>
                </c:pt>
                <c:pt idx="14">
                  <c:v>71.53540608331781</c:v>
                </c:pt>
                <c:pt idx="15">
                  <c:v>70.35868287339586</c:v>
                </c:pt>
                <c:pt idx="16">
                  <c:v>70.06699781852063</c:v>
                </c:pt>
                <c:pt idx="17">
                  <c:v>67.70679455893806</c:v>
                </c:pt>
                <c:pt idx="18">
                  <c:v>66.2998003089109</c:v>
                </c:pt>
                <c:pt idx="19">
                  <c:v>66.28069477124275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b20-fbaf-9958-6738317c45d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b20-fbaf-9958-6738317c45d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b20-fbaf-9958-6738317c45d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b20-fbaf-9958-6738317c45d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b20-fbaf-9958-6738317c45d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b20-fbaf-9958-6738317c45d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b20-fbaf-9958-6738317c45d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b20-fbaf-9958-6738317c45d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b20-fbaf-9958-6738317c45d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b20-fbaf-9958-6738317c45d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b20-fbaf-9958-6738317c45d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b20-fbaf-9958-6738317c45d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b20-fbaf-9958-6738317c45d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b20-fbaf-9958-6738317c45d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b20-fbaf-9958-6738317c45d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b20-fbaf-9958-6738317c45d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b20-fbaf-9958-6738317c45d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b20-fbaf-9958-6738317c45d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b20-fbaf-9958-6738317c45d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b20-fbaf-9958-6738317c45d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38.07532424270237</c:v>
                </c:pt>
                <c:pt idx="1">
                  <c:v>52.05700198935704</c:v>
                </c:pt>
                <c:pt idx="2">
                  <c:v>54.30393865728363</c:v>
                </c:pt>
                <c:pt idx="3">
                  <c:v>55.63231541110308</c:v>
                </c:pt>
                <c:pt idx="4">
                  <c:v>52.0756617509627</c:v>
                </c:pt>
                <c:pt idx="5">
                  <c:v>50.83289113421653</c:v>
                </c:pt>
                <c:pt idx="6">
                  <c:v>47.76861328359377</c:v>
                </c:pt>
                <c:pt idx="7">
                  <c:v>49.715566704233076</c:v>
                </c:pt>
                <c:pt idx="8">
                  <c:v>37.556474876610174</c:v>
                </c:pt>
                <c:pt idx="9">
                  <c:v>52.76911707438047</c:v>
                </c:pt>
                <c:pt idx="10">
                  <c:v>65.86682642225396</c:v>
                </c:pt>
                <c:pt idx="11">
                  <c:v>29.682452494558866</c:v>
                </c:pt>
                <c:pt idx="12">
                  <c:v>47.69460547604813</c:v>
                </c:pt>
                <c:pt idx="13">
                  <c:v>48.534662829141006</c:v>
                </c:pt>
                <c:pt idx="14">
                  <c:v>59.067786600877305</c:v>
                </c:pt>
                <c:pt idx="15">
                  <c:v>60.28182430112331</c:v>
                </c:pt>
                <c:pt idx="16">
                  <c:v>68.67683391648326</c:v>
                </c:pt>
                <c:pt idx="17">
                  <c:v>55.28394188593106</c:v>
                </c:pt>
                <c:pt idx="18">
                  <c:v>56.94864213797216</c:v>
                </c:pt>
                <c:pt idx="19">
                  <c:v>52.593455334704664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93.53064679534265</c:v>
                </c:pt>
                <c:pt idx="1">
                  <c:v>90.31535696584075</c:v>
                </c:pt>
                <c:pt idx="2">
                  <c:v>90.25426185532602</c:v>
                </c:pt>
                <c:pt idx="3">
                  <c:v>86.63146164835673</c:v>
                </c:pt>
                <c:pt idx="4">
                  <c:v>85.1837354872175</c:v>
                </c:pt>
                <c:pt idx="5">
                  <c:v>82.0698358475977</c:v>
                </c:pt>
                <c:pt idx="6">
                  <c:v>81.86010692923976</c:v>
                </c:pt>
                <c:pt idx="7">
                  <c:v>79.7227563235275</c:v>
                </c:pt>
                <c:pt idx="8">
                  <c:v>79.47683968383474</c:v>
                </c:pt>
                <c:pt idx="9">
                  <c:v>75.78077336846981</c:v>
                </c:pt>
                <c:pt idx="10">
                  <c:v>75.14909680281933</c:v>
                </c:pt>
                <c:pt idx="11">
                  <c:v>74.41158716910527</c:v>
                </c:pt>
                <c:pt idx="12">
                  <c:v>73.03894887316802</c:v>
                </c:pt>
                <c:pt idx="13">
                  <c:v>71.98186611597943</c:v>
                </c:pt>
                <c:pt idx="14">
                  <c:v>71.53540608331781</c:v>
                </c:pt>
                <c:pt idx="15">
                  <c:v>70.35868287339586</c:v>
                </c:pt>
                <c:pt idx="16">
                  <c:v>70.06699781852063</c:v>
                </c:pt>
                <c:pt idx="17">
                  <c:v>67.70679455893806</c:v>
                </c:pt>
                <c:pt idx="18">
                  <c:v>66.2998003089109</c:v>
                </c:pt>
                <c:pt idx="19">
                  <c:v>66.28069477124275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8ce-e82c-9d6e-187889de0bb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8ce-e82c-9d6e-187889de0bb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8ce-e82c-9d6e-187889de0bb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8ce-e82c-9d6e-187889de0bb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8ce-e82c-9d6e-187889de0bb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8ce-e82c-9d6e-187889de0bb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8ce-e82c-9d6e-187889de0bb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8ce-e82c-9d6e-187889de0bb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8ce-e82c-9d6e-187889de0bb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8ce-e82c-9d6e-187889de0bb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8ce-e82c-9d6e-187889de0bb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8ce-e82c-9d6e-187889de0bb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8ce-e82c-9d6e-187889de0bb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8ce-e82c-9d6e-187889de0bb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8ce-e82c-9d6e-187889de0bb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8ce-e82c-9d6e-187889de0bb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8ce-e82c-9d6e-187889de0bb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8ce-e82c-9d6e-187889de0bb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8ce-e82c-9d6e-187889de0bb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8ce-e82c-9d6e-187889de0bb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50.20769730131935</c:v>
                </c:pt>
                <c:pt idx="1">
                  <c:v>36.24000969910194</c:v>
                </c:pt>
                <c:pt idx="2">
                  <c:v>52.22207740942956</c:v>
                </c:pt>
                <c:pt idx="3">
                  <c:v>41.58162121776345</c:v>
                </c:pt>
                <c:pt idx="4">
                  <c:v>44.296016187319985</c:v>
                </c:pt>
                <c:pt idx="5">
                  <c:v>41.55729276138309</c:v>
                </c:pt>
                <c:pt idx="6">
                  <c:v>51.47616025459211</c:v>
                </c:pt>
                <c:pt idx="7">
                  <c:v>49.63015148925267</c:v>
                </c:pt>
                <c:pt idx="8">
                  <c:v>58.09368089958462</c:v>
                </c:pt>
                <c:pt idx="9">
                  <c:v>62.91050509125518</c:v>
                </c:pt>
                <c:pt idx="10">
                  <c:v>56.974668202752966</c:v>
                </c:pt>
                <c:pt idx="11">
                  <c:v>49.166825648027775</c:v>
                </c:pt>
                <c:pt idx="12">
                  <c:v>54.67958896311353</c:v>
                </c:pt>
                <c:pt idx="13">
                  <c:v>48.47862265908596</c:v>
                </c:pt>
                <c:pt idx="14">
                  <c:v>51.42870318303684</c:v>
                </c:pt>
                <c:pt idx="15">
                  <c:v>46.14736633590791</c:v>
                </c:pt>
                <c:pt idx="16">
                  <c:v>49.30001839410143</c:v>
                </c:pt>
                <c:pt idx="17">
                  <c:v>65.35854386246328</c:v>
                </c:pt>
                <c:pt idx="18">
                  <c:v>57.896476641563595</c:v>
                </c:pt>
                <c:pt idx="19">
                  <c:v>50.540862518689075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93.53064679534265</c:v>
                </c:pt>
                <c:pt idx="1">
                  <c:v>90.31535696584075</c:v>
                </c:pt>
                <c:pt idx="2">
                  <c:v>90.25426185532602</c:v>
                </c:pt>
                <c:pt idx="3">
                  <c:v>86.63146164835673</c:v>
                </c:pt>
                <c:pt idx="4">
                  <c:v>85.1837354872175</c:v>
                </c:pt>
                <c:pt idx="5">
                  <c:v>82.0698358475977</c:v>
                </c:pt>
                <c:pt idx="6">
                  <c:v>81.86010692923976</c:v>
                </c:pt>
                <c:pt idx="7">
                  <c:v>79.7227563235275</c:v>
                </c:pt>
                <c:pt idx="8">
                  <c:v>79.47683968383474</c:v>
                </c:pt>
                <c:pt idx="9">
                  <c:v>75.78077336846981</c:v>
                </c:pt>
                <c:pt idx="10">
                  <c:v>75.14909680281933</c:v>
                </c:pt>
                <c:pt idx="11">
                  <c:v>74.41158716910527</c:v>
                </c:pt>
                <c:pt idx="12">
                  <c:v>73.03894887316802</c:v>
                </c:pt>
                <c:pt idx="13">
                  <c:v>71.98186611597943</c:v>
                </c:pt>
                <c:pt idx="14">
                  <c:v>71.53540608331781</c:v>
                </c:pt>
                <c:pt idx="15">
                  <c:v>70.35868287339586</c:v>
                </c:pt>
                <c:pt idx="16">
                  <c:v>70.06699781852063</c:v>
                </c:pt>
                <c:pt idx="17">
                  <c:v>67.70679455893806</c:v>
                </c:pt>
                <c:pt idx="18">
                  <c:v>66.2998003089109</c:v>
                </c:pt>
                <c:pt idx="19">
                  <c:v>66.28069477124275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164-6352-9489-ed68203fdbf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164-6352-9489-ed68203fdbf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164-6352-9489-ed68203fdbf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164-6352-9489-ed68203fdbf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164-6352-9489-ed68203fdbf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164-6352-9489-ed68203fdbf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164-6352-9489-ed68203fdbf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164-6352-9489-ed68203fdbf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164-6352-9489-ed68203fdbf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164-6352-9489-ed68203fdbf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164-6352-9489-ed68203fdbf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164-6352-9489-ed68203fdbf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164-6352-9489-ed68203fdbf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164-6352-9489-ed68203fdbf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164-6352-9489-ed68203fdbf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164-6352-9489-ed68203fdbf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164-6352-9489-ed68203fdbf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164-6352-9489-ed68203fdbf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164-6352-9489-ed68203fdbf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164-6352-9489-ed68203fdbf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31.88063079213884</c:v>
                </c:pt>
                <c:pt idx="1">
                  <c:v>43.18495030781308</c:v>
                </c:pt>
                <c:pt idx="2">
                  <c:v>40.41520943217942</c:v>
                </c:pt>
                <c:pt idx="3">
                  <c:v>36.772747849047484</c:v>
                </c:pt>
                <c:pt idx="4">
                  <c:v>53.862469650206904</c:v>
                </c:pt>
                <c:pt idx="5">
                  <c:v>61.18230592120504</c:v>
                </c:pt>
                <c:pt idx="6">
                  <c:v>52.92217378779638</c:v>
                </c:pt>
                <c:pt idx="7">
                  <c:v>44.37180012290396</c:v>
                </c:pt>
                <c:pt idx="8">
                  <c:v>44.271473982770424</c:v>
                </c:pt>
                <c:pt idx="9">
                  <c:v>53.05716595896306</c:v>
                </c:pt>
                <c:pt idx="10">
                  <c:v>44.44171637242251</c:v>
                </c:pt>
                <c:pt idx="11">
                  <c:v>47.46145358422713</c:v>
                </c:pt>
                <c:pt idx="12">
                  <c:v>49.07667231362974</c:v>
                </c:pt>
                <c:pt idx="13">
                  <c:v>46.88351421680601</c:v>
                </c:pt>
                <c:pt idx="14">
                  <c:v>42.999078665631856</c:v>
                </c:pt>
                <c:pt idx="15">
                  <c:v>46.483899284152706</c:v>
                </c:pt>
                <c:pt idx="16">
                  <c:v>46.68287796873101</c:v>
                </c:pt>
                <c:pt idx="17">
                  <c:v>58.14350395298067</c:v>
                </c:pt>
                <c:pt idx="18">
                  <c:v>36.39295421635628</c:v>
                </c:pt>
                <c:pt idx="19">
                  <c:v>46.443525091211235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93.53064679534265</c:v>
                </c:pt>
                <c:pt idx="1">
                  <c:v>90.31535696584075</c:v>
                </c:pt>
                <c:pt idx="2">
                  <c:v>90.25426185532602</c:v>
                </c:pt>
                <c:pt idx="3">
                  <c:v>86.63146164835673</c:v>
                </c:pt>
                <c:pt idx="4">
                  <c:v>85.1837354872175</c:v>
                </c:pt>
                <c:pt idx="5">
                  <c:v>82.0698358475977</c:v>
                </c:pt>
                <c:pt idx="6">
                  <c:v>81.86010692923976</c:v>
                </c:pt>
                <c:pt idx="7">
                  <c:v>79.7227563235275</c:v>
                </c:pt>
                <c:pt idx="8">
                  <c:v>79.47683968383474</c:v>
                </c:pt>
                <c:pt idx="9">
                  <c:v>75.78077336846981</c:v>
                </c:pt>
                <c:pt idx="10">
                  <c:v>75.14909680281933</c:v>
                </c:pt>
                <c:pt idx="11">
                  <c:v>74.41158716910527</c:v>
                </c:pt>
                <c:pt idx="12">
                  <c:v>73.03894887316802</c:v>
                </c:pt>
                <c:pt idx="13">
                  <c:v>71.98186611597943</c:v>
                </c:pt>
                <c:pt idx="14">
                  <c:v>71.53540608331781</c:v>
                </c:pt>
                <c:pt idx="15">
                  <c:v>70.35868287339586</c:v>
                </c:pt>
                <c:pt idx="16">
                  <c:v>70.06699781852063</c:v>
                </c:pt>
                <c:pt idx="17">
                  <c:v>67.70679455893806</c:v>
                </c:pt>
                <c:pt idx="18">
                  <c:v>66.2998003089109</c:v>
                </c:pt>
                <c:pt idx="19">
                  <c:v>66.28069477124275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6b9-ee34-0af1-bfb3eb8127c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6b9-ee34-0af1-bfb3eb8127c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6b9-ee34-0af1-bfb3eb8127c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6b9-ee34-0af1-bfb3eb8127c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6b9-ee34-0af1-bfb3eb8127c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6b9-ee34-0af1-bfb3eb8127c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6b9-ee34-0af1-bfb3eb8127c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6b9-ee34-0af1-bfb3eb8127c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6b9-ee34-0af1-bfb3eb8127c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6b9-ee34-0af1-bfb3eb8127c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6b9-ee34-0af1-bfb3eb8127c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6b9-ee34-0af1-bfb3eb8127c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6b9-ee34-0af1-bfb3eb8127c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6b9-ee34-0af1-bfb3eb8127c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6b9-ee34-0af1-bfb3eb8127c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6b9-ee34-0af1-bfb3eb8127c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6b9-ee34-0af1-bfb3eb8127c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6b9-ee34-0af1-bfb3eb8127c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6b9-ee34-0af1-bfb3eb8127c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6b9-ee34-0af1-bfb3eb8127c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2.0917102011685538</c:v>
                </c:pt>
                <c:pt idx="1">
                  <c:v>8.615227920487929</c:v>
                </c:pt>
                <c:pt idx="2">
                  <c:v>1.3570816563242756</c:v>
                </c:pt>
                <c:pt idx="3">
                  <c:v>3.9206233659292504</c:v>
                </c:pt>
                <c:pt idx="4">
                  <c:v>1.6114545823402633</c:v>
                </c:pt>
                <c:pt idx="5">
                  <c:v>2.2098971737014903</c:v>
                </c:pt>
                <c:pt idx="6">
                  <c:v>4.648590379257235</c:v>
                </c:pt>
                <c:pt idx="7">
                  <c:v>5.792910930755109</c:v>
                </c:pt>
                <c:pt idx="8">
                  <c:v>1.8797518673189422</c:v>
                </c:pt>
                <c:pt idx="9">
                  <c:v>1.3773534569245875</c:v>
                </c:pt>
                <c:pt idx="10">
                  <c:v>6.264409031972386</c:v>
                </c:pt>
                <c:pt idx="11">
                  <c:v>2.185347260950776</c:v>
                </c:pt>
                <c:pt idx="12">
                  <c:v>1.5449744888988142</c:v>
                </c:pt>
                <c:pt idx="13">
                  <c:v>1.8853573058610444</c:v>
                </c:pt>
                <c:pt idx="14">
                  <c:v>2.2928814619126188</c:v>
                </c:pt>
                <c:pt idx="15">
                  <c:v>2.159200131516481</c:v>
                </c:pt>
                <c:pt idx="16">
                  <c:v>6.355560096222829</c:v>
                </c:pt>
                <c:pt idx="17">
                  <c:v>5.426423355295266</c:v>
                </c:pt>
                <c:pt idx="18">
                  <c:v>4.290246118503822</c:v>
                </c:pt>
                <c:pt idx="19">
                  <c:v>7.9797859674280955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93.53064679534265</c:v>
                </c:pt>
                <c:pt idx="1">
                  <c:v>90.31535696584075</c:v>
                </c:pt>
                <c:pt idx="2">
                  <c:v>90.25426185532602</c:v>
                </c:pt>
                <c:pt idx="3">
                  <c:v>86.63146164835673</c:v>
                </c:pt>
                <c:pt idx="4">
                  <c:v>85.1837354872175</c:v>
                </c:pt>
                <c:pt idx="5">
                  <c:v>82.0698358475977</c:v>
                </c:pt>
                <c:pt idx="6">
                  <c:v>81.86010692923976</c:v>
                </c:pt>
                <c:pt idx="7">
                  <c:v>79.7227563235275</c:v>
                </c:pt>
                <c:pt idx="8">
                  <c:v>79.47683968383474</c:v>
                </c:pt>
                <c:pt idx="9">
                  <c:v>75.78077336846981</c:v>
                </c:pt>
                <c:pt idx="10">
                  <c:v>75.14909680281933</c:v>
                </c:pt>
                <c:pt idx="11">
                  <c:v>74.41158716910527</c:v>
                </c:pt>
                <c:pt idx="12">
                  <c:v>73.03894887316802</c:v>
                </c:pt>
                <c:pt idx="13">
                  <c:v>71.98186611597943</c:v>
                </c:pt>
                <c:pt idx="14">
                  <c:v>71.53540608331781</c:v>
                </c:pt>
                <c:pt idx="15">
                  <c:v>70.35868287339586</c:v>
                </c:pt>
                <c:pt idx="16">
                  <c:v>70.06699781852063</c:v>
                </c:pt>
                <c:pt idx="17">
                  <c:v>67.70679455893806</c:v>
                </c:pt>
                <c:pt idx="18">
                  <c:v>66.2998003089109</c:v>
                </c:pt>
                <c:pt idx="19">
                  <c:v>66.28069477124275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91f-299d-ba69-f0e4aef7ed4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91f-299d-ba69-f0e4aef7ed4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91f-299d-ba69-f0e4aef7ed4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91f-299d-ba69-f0e4aef7ed4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91f-299d-ba69-f0e4aef7ed4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91f-299d-ba69-f0e4aef7ed4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91f-299d-ba69-f0e4aef7ed4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91f-299d-ba69-f0e4aef7ed4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91f-299d-ba69-f0e4aef7ed4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91f-299d-ba69-f0e4aef7ed4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91f-299d-ba69-f0e4aef7ed4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91f-299d-ba69-f0e4aef7ed4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91f-299d-ba69-f0e4aef7ed4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91f-299d-ba69-f0e4aef7ed4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91f-299d-ba69-f0e4aef7ed4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91f-299d-ba69-f0e4aef7ed4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91f-299d-ba69-f0e4aef7ed4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91f-299d-ba69-f0e4aef7ed4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91f-299d-ba69-f0e4aef7ed4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91f-299d-ba69-f0e4aef7ed4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44.63892399610079</c:v>
                </c:pt>
                <c:pt idx="1">
                  <c:v>36.76724998751201</c:v>
                </c:pt>
                <c:pt idx="2">
                  <c:v>57.648717331044196</c:v>
                </c:pt>
                <c:pt idx="3">
                  <c:v>56.33801900364683</c:v>
                </c:pt>
                <c:pt idx="4">
                  <c:v>40.55209880624375</c:v>
                </c:pt>
                <c:pt idx="5">
                  <c:v>53.92701789234974</c:v>
                </c:pt>
                <c:pt idx="6">
                  <c:v>71.96816398819695</c:v>
                </c:pt>
                <c:pt idx="7">
                  <c:v>49.23054127757813</c:v>
                </c:pt>
                <c:pt idx="8">
                  <c:v>32.61358787509211</c:v>
                </c:pt>
                <c:pt idx="9">
                  <c:v>36.37713165242286</c:v>
                </c:pt>
                <c:pt idx="10">
                  <c:v>36.67340612453621</c:v>
                </c:pt>
                <c:pt idx="11">
                  <c:v>30.034069294511184</c:v>
                </c:pt>
                <c:pt idx="12">
                  <c:v>45.91012208894328</c:v>
                </c:pt>
                <c:pt idx="13">
                  <c:v>39.25064096889587</c:v>
                </c:pt>
                <c:pt idx="14">
                  <c:v>33.1688584531469</c:v>
                </c:pt>
                <c:pt idx="15">
                  <c:v>24.62753116315477</c:v>
                </c:pt>
                <c:pt idx="16">
                  <c:v>43.353991169352234</c:v>
                </c:pt>
                <c:pt idx="17">
                  <c:v>49.26549935795758</c:v>
                </c:pt>
                <c:pt idx="18">
                  <c:v>32.95035987704259</c:v>
                </c:pt>
                <c:pt idx="19">
                  <c:v>53.46251411490046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93.53064679534265</c:v>
                </c:pt>
                <c:pt idx="1">
                  <c:v>90.31535696584075</c:v>
                </c:pt>
                <c:pt idx="2">
                  <c:v>90.25426185532602</c:v>
                </c:pt>
                <c:pt idx="3">
                  <c:v>86.63146164835673</c:v>
                </c:pt>
                <c:pt idx="4">
                  <c:v>85.1837354872175</c:v>
                </c:pt>
                <c:pt idx="5">
                  <c:v>82.0698358475977</c:v>
                </c:pt>
                <c:pt idx="6">
                  <c:v>81.86010692923976</c:v>
                </c:pt>
                <c:pt idx="7">
                  <c:v>79.7227563235275</c:v>
                </c:pt>
                <c:pt idx="8">
                  <c:v>79.47683968383474</c:v>
                </c:pt>
                <c:pt idx="9">
                  <c:v>75.78077336846981</c:v>
                </c:pt>
                <c:pt idx="10">
                  <c:v>75.14909680281933</c:v>
                </c:pt>
                <c:pt idx="11">
                  <c:v>74.41158716910527</c:v>
                </c:pt>
                <c:pt idx="12">
                  <c:v>73.03894887316802</c:v>
                </c:pt>
                <c:pt idx="13">
                  <c:v>71.98186611597943</c:v>
                </c:pt>
                <c:pt idx="14">
                  <c:v>71.53540608331781</c:v>
                </c:pt>
                <c:pt idx="15">
                  <c:v>70.35868287339586</c:v>
                </c:pt>
                <c:pt idx="16">
                  <c:v>70.06699781852063</c:v>
                </c:pt>
                <c:pt idx="17">
                  <c:v>67.70679455893806</c:v>
                </c:pt>
                <c:pt idx="18">
                  <c:v>66.2998003089109</c:v>
                </c:pt>
                <c:pt idx="19">
                  <c:v>66.28069477124275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c01-2b8a-d511-2954659d9b4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c01-2b8a-d511-2954659d9b4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c01-2b8a-d511-2954659d9b4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c01-2b8a-d511-2954659d9b4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c01-2b8a-d511-2954659d9b4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c01-2b8a-d511-2954659d9b4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c01-2b8a-d511-2954659d9b4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c01-2b8a-d511-2954659d9b4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c01-2b8a-d511-2954659d9b4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c01-2b8a-d511-2954659d9b4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c01-2b8a-d511-2954659d9b4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c01-2b8a-d511-2954659d9b4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c01-2b8a-d511-2954659d9b4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c01-2b8a-d511-2954659d9b4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c01-2b8a-d511-2954659d9b4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c01-2b8a-d511-2954659d9b4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c01-2b8a-d511-2954659d9b4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c01-2b8a-d511-2954659d9b4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c01-2b8a-d511-2954659d9b4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c01-2b8a-d511-2954659d9b4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51.31325451135725</c:v>
                </c:pt>
                <c:pt idx="1">
                  <c:v>41.08578888806571</c:v>
                </c:pt>
                <c:pt idx="2">
                  <c:v>44.76440529702693</c:v>
                </c:pt>
                <c:pt idx="3">
                  <c:v>35.07474617082713</c:v>
                </c:pt>
                <c:pt idx="4">
                  <c:v>56.58896278535115</c:v>
                </c:pt>
                <c:pt idx="5">
                  <c:v>37.15651627110563</c:v>
                </c:pt>
                <c:pt idx="6">
                  <c:v>19.253745603317114</c:v>
                </c:pt>
                <c:pt idx="7">
                  <c:v>38.52940032750958</c:v>
                </c:pt>
                <c:pt idx="8">
                  <c:v>48.846587767565495</c:v>
                </c:pt>
                <c:pt idx="9">
                  <c:v>8.49108688767118</c:v>
                </c:pt>
                <c:pt idx="10">
                  <c:v>36.15069849455623</c:v>
                </c:pt>
                <c:pt idx="11">
                  <c:v>48.389741239438365</c:v>
                </c:pt>
                <c:pt idx="12">
                  <c:v>60.67692429871586</c:v>
                </c:pt>
                <c:pt idx="13">
                  <c:v>55.15276180439304</c:v>
                </c:pt>
                <c:pt idx="14">
                  <c:v>32.73435583132601</c:v>
                </c:pt>
                <c:pt idx="15">
                  <c:v>66.05026334595824</c:v>
                </c:pt>
                <c:pt idx="16">
                  <c:v>46.35156935371871</c:v>
                </c:pt>
                <c:pt idx="17">
                  <c:v>39.49799753286764</c:v>
                </c:pt>
                <c:pt idx="18">
                  <c:v>41.22128212647199</c:v>
                </c:pt>
                <c:pt idx="19">
                  <c:v>37.43497210119006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93.53064679534265</c:v>
                </c:pt>
                <c:pt idx="1">
                  <c:v>90.31535696584075</c:v>
                </c:pt>
                <c:pt idx="2">
                  <c:v>90.25426185532602</c:v>
                </c:pt>
                <c:pt idx="3">
                  <c:v>86.63146164835673</c:v>
                </c:pt>
                <c:pt idx="4">
                  <c:v>85.1837354872175</c:v>
                </c:pt>
                <c:pt idx="5">
                  <c:v>82.0698358475977</c:v>
                </c:pt>
                <c:pt idx="6">
                  <c:v>81.86010692923976</c:v>
                </c:pt>
                <c:pt idx="7">
                  <c:v>79.7227563235275</c:v>
                </c:pt>
                <c:pt idx="8">
                  <c:v>79.47683968383474</c:v>
                </c:pt>
                <c:pt idx="9">
                  <c:v>75.78077336846981</c:v>
                </c:pt>
                <c:pt idx="10">
                  <c:v>75.14909680281933</c:v>
                </c:pt>
                <c:pt idx="11">
                  <c:v>74.41158716910527</c:v>
                </c:pt>
                <c:pt idx="12">
                  <c:v>73.03894887316802</c:v>
                </c:pt>
                <c:pt idx="13">
                  <c:v>71.98186611597943</c:v>
                </c:pt>
                <c:pt idx="14">
                  <c:v>71.53540608331781</c:v>
                </c:pt>
                <c:pt idx="15">
                  <c:v>70.35868287339586</c:v>
                </c:pt>
                <c:pt idx="16">
                  <c:v>70.06699781852063</c:v>
                </c:pt>
                <c:pt idx="17">
                  <c:v>67.70679455893806</c:v>
                </c:pt>
                <c:pt idx="18">
                  <c:v>66.2998003089109</c:v>
                </c:pt>
                <c:pt idx="19">
                  <c:v>66.28069477124275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286-3748-1a4c-9c45f3217e2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286-3748-1a4c-9c45f3217e2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286-3748-1a4c-9c45f3217e2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286-3748-1a4c-9c45f3217e2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286-3748-1a4c-9c45f3217e2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286-3748-1a4c-9c45f3217e2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286-3748-1a4c-9c45f3217e2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286-3748-1a4c-9c45f3217e2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286-3748-1a4c-9c45f3217e2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286-3748-1a4c-9c45f3217e2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286-3748-1a4c-9c45f3217e2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286-3748-1a4c-9c45f3217e2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286-3748-1a4c-9c45f3217e2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286-3748-1a4c-9c45f3217e2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286-3748-1a4c-9c45f3217e2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286-3748-1a4c-9c45f3217e2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286-3748-1a4c-9c45f3217e2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286-3748-1a4c-9c45f3217e2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286-3748-1a4c-9c45f3217e2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286-3748-1a4c-9c45f3217e2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25.8296577338163</c:v>
                </c:pt>
                <c:pt idx="1">
                  <c:v>39.438940790077815</c:v>
                </c:pt>
                <c:pt idx="2">
                  <c:v>35.55808778436912</c:v>
                </c:pt>
                <c:pt idx="3">
                  <c:v>35.74967315110462</c:v>
                </c:pt>
                <c:pt idx="4">
                  <c:v>34.88554814820788</c:v>
                </c:pt>
                <c:pt idx="5">
                  <c:v>38.44978655921374</c:v>
                </c:pt>
                <c:pt idx="6">
                  <c:v>22.134299641436073</c:v>
                </c:pt>
                <c:pt idx="7">
                  <c:v>38.14192562718581</c:v>
                </c:pt>
                <c:pt idx="8">
                  <c:v>27.601902676238353</c:v>
                </c:pt>
                <c:pt idx="9">
                  <c:v>43.47909838589435</c:v>
                </c:pt>
                <c:pt idx="10">
                  <c:v>30.026082207743606</c:v>
                </c:pt>
                <c:pt idx="11">
                  <c:v>29.988851495959697</c:v>
                </c:pt>
                <c:pt idx="12">
                  <c:v>35.989901311116384</c:v>
                </c:pt>
                <c:pt idx="13">
                  <c:v>31.582742470916152</c:v>
                </c:pt>
                <c:pt idx="14">
                  <c:v>20.35058969053897</c:v>
                </c:pt>
                <c:pt idx="15">
                  <c:v>36.10480857386497</c:v>
                </c:pt>
                <c:pt idx="16">
                  <c:v>23.298106787764414</c:v>
                </c:pt>
                <c:pt idx="17">
                  <c:v>39.105390915311226</c:v>
                </c:pt>
                <c:pt idx="18">
                  <c:v>30.593057571845748</c:v>
                </c:pt>
                <c:pt idx="19">
                  <c:v>28.172420323357322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93.53064679534265</c:v>
                </c:pt>
                <c:pt idx="1">
                  <c:v>90.31535696584075</c:v>
                </c:pt>
                <c:pt idx="2">
                  <c:v>90.25426185532602</c:v>
                </c:pt>
                <c:pt idx="3">
                  <c:v>86.63146164835673</c:v>
                </c:pt>
                <c:pt idx="4">
                  <c:v>85.1837354872175</c:v>
                </c:pt>
                <c:pt idx="5">
                  <c:v>82.0698358475977</c:v>
                </c:pt>
                <c:pt idx="6">
                  <c:v>81.86010692923976</c:v>
                </c:pt>
                <c:pt idx="7">
                  <c:v>79.7227563235275</c:v>
                </c:pt>
                <c:pt idx="8">
                  <c:v>79.47683968383474</c:v>
                </c:pt>
                <c:pt idx="9">
                  <c:v>75.78077336846981</c:v>
                </c:pt>
                <c:pt idx="10">
                  <c:v>75.14909680281933</c:v>
                </c:pt>
                <c:pt idx="11">
                  <c:v>74.41158716910527</c:v>
                </c:pt>
                <c:pt idx="12">
                  <c:v>73.03894887316802</c:v>
                </c:pt>
                <c:pt idx="13">
                  <c:v>71.98186611597943</c:v>
                </c:pt>
                <c:pt idx="14">
                  <c:v>71.53540608331781</c:v>
                </c:pt>
                <c:pt idx="15">
                  <c:v>70.35868287339586</c:v>
                </c:pt>
                <c:pt idx="16">
                  <c:v>70.06699781852063</c:v>
                </c:pt>
                <c:pt idx="17">
                  <c:v>67.70679455893806</c:v>
                </c:pt>
                <c:pt idx="18">
                  <c:v>66.2998003089109</c:v>
                </c:pt>
                <c:pt idx="19">
                  <c:v>66.28069477124275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69b-68fb-a7ea-22fa7c213f8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69b-68fb-a7ea-22fa7c213f8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69b-68fb-a7ea-22fa7c213f8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69b-68fb-a7ea-22fa7c213f8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69b-68fb-a7ea-22fa7c213f8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69b-68fb-a7ea-22fa7c213f8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69b-68fb-a7ea-22fa7c213f8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69b-68fb-a7ea-22fa7c213f8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69b-68fb-a7ea-22fa7c213f8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69b-68fb-a7ea-22fa7c213f8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69b-68fb-a7ea-22fa7c213f8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69b-68fb-a7ea-22fa7c213f8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69b-68fb-a7ea-22fa7c213f8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69b-68fb-a7ea-22fa7c213f8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69b-68fb-a7ea-22fa7c213f8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69b-68fb-a7ea-22fa7c213f8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69b-68fb-a7ea-22fa7c213f8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69b-68fb-a7ea-22fa7c213f8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69b-68fb-a7ea-22fa7c213f8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69b-68fb-a7ea-22fa7c213f8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8.449113483517033</c:v>
                </c:pt>
                <c:pt idx="1">
                  <c:v>4.596246896508541</c:v>
                </c:pt>
                <c:pt idx="2">
                  <c:v>7.126497757430504</c:v>
                </c:pt>
                <c:pt idx="3">
                  <c:v>5.008398280344399</c:v>
                </c:pt>
                <c:pt idx="4">
                  <c:v>5.366312980449022</c:v>
                </c:pt>
                <c:pt idx="5">
                  <c:v>3.802467531670329</c:v>
                </c:pt>
                <c:pt idx="6">
                  <c:v>10.078195781185325</c:v>
                </c:pt>
                <c:pt idx="7">
                  <c:v>7.775444360608116</c:v>
                </c:pt>
                <c:pt idx="8">
                  <c:v>9.89382991903243</c:v>
                </c:pt>
                <c:pt idx="9">
                  <c:v>8.29805461896681</c:v>
                </c:pt>
                <c:pt idx="10">
                  <c:v>11.508962933388418</c:v>
                </c:pt>
                <c:pt idx="11">
                  <c:v>5.780873276490667</c:v>
                </c:pt>
                <c:pt idx="12">
                  <c:v>6.813575584986139</c:v>
                </c:pt>
                <c:pt idx="13">
                  <c:v>1.6167043140828223</c:v>
                </c:pt>
                <c:pt idx="14">
                  <c:v>10.91289607054751</c:v>
                </c:pt>
                <c:pt idx="15">
                  <c:v>4.314160693810807</c:v>
                </c:pt>
                <c:pt idx="16">
                  <c:v>5.266876778089112</c:v>
                </c:pt>
                <c:pt idx="17">
                  <c:v>2.0821648351470317</c:v>
                </c:pt>
                <c:pt idx="18">
                  <c:v>5.061473918421895</c:v>
                </c:pt>
                <c:pt idx="19">
                  <c:v>4.950354584014839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93.53064679534265</c:v>
                </c:pt>
                <c:pt idx="1">
                  <c:v>90.31535696584075</c:v>
                </c:pt>
                <c:pt idx="2">
                  <c:v>90.25426185532602</c:v>
                </c:pt>
                <c:pt idx="3">
                  <c:v>86.63146164835673</c:v>
                </c:pt>
                <c:pt idx="4">
                  <c:v>85.1837354872175</c:v>
                </c:pt>
                <c:pt idx="5">
                  <c:v>82.0698358475977</c:v>
                </c:pt>
                <c:pt idx="6">
                  <c:v>81.86010692923976</c:v>
                </c:pt>
                <c:pt idx="7">
                  <c:v>79.7227563235275</c:v>
                </c:pt>
                <c:pt idx="8">
                  <c:v>79.47683968383474</c:v>
                </c:pt>
                <c:pt idx="9">
                  <c:v>75.78077336846981</c:v>
                </c:pt>
                <c:pt idx="10">
                  <c:v>75.14909680281933</c:v>
                </c:pt>
                <c:pt idx="11">
                  <c:v>74.41158716910527</c:v>
                </c:pt>
                <c:pt idx="12">
                  <c:v>73.03894887316802</c:v>
                </c:pt>
                <c:pt idx="13">
                  <c:v>71.98186611597943</c:v>
                </c:pt>
                <c:pt idx="14">
                  <c:v>71.53540608331781</c:v>
                </c:pt>
                <c:pt idx="15">
                  <c:v>70.35868287339586</c:v>
                </c:pt>
                <c:pt idx="16">
                  <c:v>70.06699781852063</c:v>
                </c:pt>
                <c:pt idx="17">
                  <c:v>67.70679455893806</c:v>
                </c:pt>
                <c:pt idx="18">
                  <c:v>66.2998003089109</c:v>
                </c:pt>
                <c:pt idx="19">
                  <c:v>66.28069477124275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4.xml"/>
		</Relationships>
</file>

<file path=ppt/notesSlides/_rels/notesSlide2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5.xml"/>
		</Relationships>
</file>

<file path=ppt/notesSlides/_rels/notesSlide2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6.xml"/>
		</Relationships>
</file>

<file path=ppt/notesSlides/_rels/notesSlide2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7.xml"/>
		</Relationships>
</file>

<file path=ppt/notesSlides/_rels/notesSlide2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8.xml"/>
		</Relationships>
</file>

<file path=ppt/notesSlides/_rels/notesSlide2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9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0.xml"/>
		</Relationships>
</file>

<file path=ppt/notesSlides/_rels/notesSlide2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1.xml"/>
		</Relationships>
</file>

<file path=ppt/notesSlides/_rels/notesSlide2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2.xml"/>
		</Relationships>
</file>

<file path=ppt/notesSlides/_rels/notesSlide2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3.xml"/>
		</Relationships>
</file>

<file path=ppt/notesSlides/_rels/notesSlide2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4.xml"/>
		</Relationships>
</file>

<file path=ppt/notesSlides/_rels/notesSlide2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5.xml"/>
		</Relationships>
</file>

<file path=ppt/notesSlides/_rels/notesSlide2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6.xml"/>
		</Relationships>
</file>

<file path=ppt/notesSlides/_rels/notesSlide2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7.xml"/>
		</Relationships>
</file>

<file path=ppt/notesSlides/_rels/notesSlide2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8.xml"/>
		</Relationships>
</file>

<file path=ppt/notesSlides/_rels/notesSlide2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9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0.xml"/>
		</Relationships>
</file>

<file path=ppt/notesSlides/_rels/notesSlide2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1.xml"/>
		</Relationships>
</file>

<file path=ppt/notesSlides/_rels/notesSlide2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2.xml"/>
		</Relationships>
</file>

<file path=ppt/notesSlides/_rels/notesSlide2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3.xml"/>
		</Relationships>
</file>

<file path=ppt/notesSlides/_rels/notesSlide2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4.xml"/>
		</Relationships>
</file>

<file path=ppt/notesSlides/_rels/notesSlide2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5.xml"/>
		</Relationships>
</file>

<file path=ppt/notesSlides/_rels/notesSlide2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6.xml"/>
		</Relationships>
</file>

<file path=ppt/notesSlides/_rels/notesSlide2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7.xml"/>
		</Relationships>
</file>

<file path=ppt/notesSlides/_rels/notesSlide2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8.xml"/>
		</Relationships>
</file>

<file path=ppt/notesSlides/_rels/notesSlide2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9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0.xml"/>
		</Relationships>
</file>

<file path=ppt/notesSlides/_rels/notesSlide2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1.xml"/>
		</Relationships>
</file>

<file path=ppt/notesSlides/_rels/notesSlide2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2.xml"/>
		</Relationships>
</file>

<file path=ppt/notesSlides/_rels/notesSlide2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3.xml"/>
		</Relationships>
</file>

<file path=ppt/notesSlides/_rels/notesSlide2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4.xml"/>
		</Relationships>
</file>

<file path=ppt/notesSlides/_rels/notesSlide2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5.xml"/>
		</Relationships>
</file>

<file path=ppt/notesSlides/_rels/notesSlide2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6.xml"/>
		</Relationships>
</file>

<file path=ppt/notesSlides/_rels/notesSlide2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7.xml"/>
		</Relationships>
</file>

<file path=ppt/notesSlides/_rels/notesSlide2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8.xml"/>
		</Relationships>
</file>

<file path=ppt/notesSlides/_rels/notesSlide2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9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0.xml"/>
		</Relationships>
</file>

<file path=ppt/notesSlides/_rels/notesSlide2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1.xml"/>
		</Relationships>
</file>

<file path=ppt/notesSlides/_rels/notesSlide2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2.xml"/>
		</Relationships>
</file>

<file path=ppt/notesSlides/_rels/notesSlide2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3.xml"/>
		</Relationships>
</file>

<file path=ppt/notesSlides/_rels/notesSlide2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4.xml"/>
		</Relationships>
</file>

<file path=ppt/notesSlides/_rels/notesSlide2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5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0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8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0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245</Slides>
  <Notes>245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245</vt:i4>
      </vt:variant>
    </vt:vector>
  </HeadingPairs>
  <TitlesOfParts>
    <vt:vector size="24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  <vt:lpstr>Slide 204</vt:lpstr>
      <vt:lpstr>Slide 205</vt:lpstr>
      <vt:lpstr>Slide 206</vt:lpstr>
      <vt:lpstr>Slide 207</vt:lpstr>
      <vt:lpstr>Slide 208</vt:lpstr>
      <vt:lpstr>Slide 209</vt:lpstr>
      <vt:lpstr>Slide 210</vt:lpstr>
      <vt:lpstr>Slide 211</vt:lpstr>
      <vt:lpstr>Slide 212</vt:lpstr>
      <vt:lpstr>Slide 213</vt:lpstr>
      <vt:lpstr>Slide 214</vt:lpstr>
      <vt:lpstr>Slide 215</vt:lpstr>
      <vt:lpstr>Slide 216</vt:lpstr>
      <vt:lpstr>Slide 217</vt:lpstr>
      <vt:lpstr>Slide 218</vt:lpstr>
      <vt:lpstr>Slide 219</vt:lpstr>
      <vt:lpstr>Slide 220</vt:lpstr>
      <vt:lpstr>Slide 221</vt:lpstr>
      <vt:lpstr>Slide 222</vt:lpstr>
      <vt:lpstr>Slide 223</vt:lpstr>
      <vt:lpstr>Slide 224</vt:lpstr>
      <vt:lpstr>Slide 225</vt:lpstr>
      <vt:lpstr>Slide 226</vt:lpstr>
      <vt:lpstr>Slide 227</vt:lpstr>
      <vt:lpstr>Slide 228</vt:lpstr>
      <vt:lpstr>Slide 229</vt:lpstr>
      <vt:lpstr>Slide 230</vt:lpstr>
      <vt:lpstr>Slide 231</vt:lpstr>
      <vt:lpstr>Slide 232</vt:lpstr>
      <vt:lpstr>Slide 233</vt:lpstr>
      <vt:lpstr>Slide 234</vt:lpstr>
      <vt:lpstr>Slide 235</vt:lpstr>
      <vt:lpstr>Slide 236</vt:lpstr>
      <vt:lpstr>Slide 237</vt:lpstr>
      <vt:lpstr>Slide 238</vt:lpstr>
      <vt:lpstr>Slide 239</vt:lpstr>
      <vt:lpstr>Slide 240</vt:lpstr>
      <vt:lpstr>Slide 241</vt:lpstr>
      <vt:lpstr>Slide 242</vt:lpstr>
      <vt:lpstr>Slide 243</vt:lpstr>
      <vt:lpstr>Slide 244</vt:lpstr>
      <vt:lpstr>Slide 245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2021-10-29T10:34:15Z</dcterms:created>
  <dcterms:modified xsi:type="dcterms:W3CDTF">2021-10-29T10:34:15Z</dcterms:modified>
</cp:coreProperties>
</file>